
<file path=[Content_Types].xml><?xml version="1.0" encoding="utf-8"?>
<Types xmlns="http://schemas.openxmlformats.org/package/2006/content-types">
  <Default Extension="png" ContentType="image/png"/>
  <Default Extension="tmp"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83" r:id="rId2"/>
    <p:sldId id="395" r:id="rId3"/>
    <p:sldId id="389" r:id="rId4"/>
    <p:sldId id="370" r:id="rId5"/>
    <p:sldId id="386" r:id="rId6"/>
    <p:sldId id="387" r:id="rId7"/>
    <p:sldId id="388" r:id="rId8"/>
    <p:sldId id="396" r:id="rId9"/>
    <p:sldId id="391" r:id="rId10"/>
    <p:sldId id="384" r:id="rId11"/>
    <p:sldId id="392" r:id="rId12"/>
    <p:sldId id="393" r:id="rId13"/>
    <p:sldId id="397" r:id="rId14"/>
    <p:sldId id="390" r:id="rId15"/>
    <p:sldId id="385" r:id="rId16"/>
    <p:sldId id="394" r:id="rId1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6" userDrawn="1">
          <p15:clr>
            <a:srgbClr val="A4A3A4"/>
          </p15:clr>
        </p15:guide>
        <p15:guide id="2" pos="2041" userDrawn="1">
          <p15:clr>
            <a:srgbClr val="A4A3A4"/>
          </p15:clr>
        </p15:guide>
        <p15:guide id="3" orient="horz" pos="459" userDrawn="1">
          <p15:clr>
            <a:srgbClr val="A4A3A4"/>
          </p15:clr>
        </p15:guide>
        <p15:guide id="4" orient="horz" pos="210" userDrawn="1">
          <p15:clr>
            <a:srgbClr val="A4A3A4"/>
          </p15:clr>
        </p15:guide>
        <p15:guide id="6" pos="1723" userDrawn="1">
          <p15:clr>
            <a:srgbClr val="A4A3A4"/>
          </p15:clr>
        </p15:guide>
        <p15:guide id="8" pos="5550" userDrawn="1">
          <p15:clr>
            <a:srgbClr val="A4A3A4"/>
          </p15:clr>
        </p15:guide>
        <p15:guide id="9" orient="horz" pos="1729" userDrawn="1">
          <p15:clr>
            <a:srgbClr val="A4A3A4"/>
          </p15:clr>
        </p15:guide>
        <p15:guide id="10" orient="horz" pos="1071" userDrawn="1">
          <p15:clr>
            <a:srgbClr val="A4A3A4"/>
          </p15:clr>
        </p15:guide>
        <p15:guide id="11" pos="4989" userDrawn="1">
          <p15:clr>
            <a:srgbClr val="A4A3A4"/>
          </p15:clr>
        </p15:guide>
        <p15:guide id="12" orient="horz" pos="3793" userDrawn="1">
          <p15:clr>
            <a:srgbClr val="A4A3A4"/>
          </p15:clr>
        </p15:guide>
        <p15:guide id="13" pos="3885" userDrawn="1">
          <p15:clr>
            <a:srgbClr val="A4A3A4"/>
          </p15:clr>
        </p15:guide>
        <p15:guide id="15" pos="3043" userDrawn="1">
          <p15:clr>
            <a:srgbClr val="A4A3A4"/>
          </p15:clr>
        </p15:guide>
        <p15:guide id="16" pos="2948" userDrawn="1">
          <p15:clr>
            <a:srgbClr val="A4A3A4"/>
          </p15:clr>
        </p15:guide>
        <p15:guide id="17" orient="horz" pos="3824" userDrawn="1">
          <p15:clr>
            <a:srgbClr val="A4A3A4"/>
          </p15:clr>
        </p15:guide>
        <p15:guide id="19" orient="horz" pos="606" userDrawn="1">
          <p15:clr>
            <a:srgbClr val="A4A3A4"/>
          </p15:clr>
        </p15:guide>
        <p15:guide id="20" orient="horz" pos="368" userDrawn="1">
          <p15:clr>
            <a:srgbClr val="A4A3A4"/>
          </p15:clr>
        </p15:guide>
        <p15:guide id="21" orient="horz" pos="438">
          <p15:clr>
            <a:srgbClr val="A4A3A4"/>
          </p15:clr>
        </p15:guide>
        <p15:guide id="22" orient="horz" pos="2296" userDrawn="1">
          <p15:clr>
            <a:srgbClr val="A4A3A4"/>
          </p15:clr>
        </p15:guide>
        <p15:guide id="23" orient="horz" pos="1230" userDrawn="1">
          <p15:clr>
            <a:srgbClr val="A4A3A4"/>
          </p15:clr>
        </p15:guide>
        <p15:guide id="24" orient="horz" pos="2896" userDrawn="1">
          <p15:clr>
            <a:srgbClr val="A4A3A4"/>
          </p15:clr>
        </p15:guide>
        <p15:guide id="25" pos="5571">
          <p15:clr>
            <a:srgbClr val="A4A3A4"/>
          </p15:clr>
        </p15:guide>
        <p15:guide id="26" pos="5116">
          <p15:clr>
            <a:srgbClr val="A4A3A4"/>
          </p15:clr>
        </p15:guide>
        <p15:guide id="27" pos="4535">
          <p15:clr>
            <a:srgbClr val="A4A3A4"/>
          </p15:clr>
        </p15:guide>
        <p15:guide id="28" pos="2756">
          <p15:clr>
            <a:srgbClr val="A4A3A4"/>
          </p15:clr>
        </p15:guide>
        <p15:guide id="29" pos="3365">
          <p15:clr>
            <a:srgbClr val="A4A3A4"/>
          </p15:clr>
        </p15:guide>
        <p15:guide id="30" pos="2844">
          <p15:clr>
            <a:srgbClr val="A4A3A4"/>
          </p15:clr>
        </p15:guide>
        <p15:guide id="31" pos="208" userDrawn="1">
          <p15:clr>
            <a:srgbClr val="A4A3A4"/>
          </p15:clr>
        </p15:guide>
        <p15:guide id="32" pos="2211">
          <p15:clr>
            <a:srgbClr val="A4A3A4"/>
          </p15:clr>
        </p15:guide>
        <p15:guide id="33" pos="1867">
          <p15:clr>
            <a:srgbClr val="A4A3A4"/>
          </p15:clr>
        </p15:guide>
        <p15:guide id="34" pos="6013">
          <p15:clr>
            <a:srgbClr val="A4A3A4"/>
          </p15:clr>
        </p15:guide>
        <p15:guide id="35" pos="5405">
          <p15:clr>
            <a:srgbClr val="A4A3A4"/>
          </p15:clr>
        </p15:guide>
        <p15:guide id="36" pos="4209">
          <p15:clr>
            <a:srgbClr val="A4A3A4"/>
          </p15:clr>
        </p15:guide>
        <p15:guide id="37" pos="3297">
          <p15:clr>
            <a:srgbClr val="A4A3A4"/>
          </p15:clr>
        </p15:guide>
        <p15:guide id="38" pos="3194">
          <p15:clr>
            <a:srgbClr val="A4A3A4"/>
          </p15:clr>
        </p15:guide>
        <p15:guide id="39" pos="6035">
          <p15:clr>
            <a:srgbClr val="A4A3A4"/>
          </p15:clr>
        </p15:guide>
        <p15:guide id="40" pos="5542">
          <p15:clr>
            <a:srgbClr val="A4A3A4"/>
          </p15:clr>
        </p15:guide>
        <p15:guide id="41" pos="4913">
          <p15:clr>
            <a:srgbClr val="A4A3A4"/>
          </p15:clr>
        </p15:guide>
        <p15:guide id="42" pos="2986">
          <p15:clr>
            <a:srgbClr val="A4A3A4"/>
          </p15:clr>
        </p15:guide>
        <p15:guide id="43" pos="3645">
          <p15:clr>
            <a:srgbClr val="A4A3A4"/>
          </p15:clr>
        </p15:guide>
        <p15:guide id="44" pos="3081">
          <p15:clr>
            <a:srgbClr val="A4A3A4"/>
          </p15:clr>
        </p15:guide>
        <p15:guide id="45" pos="22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E3E5EA"/>
    <a:srgbClr val="F39000"/>
    <a:srgbClr val="9290C6"/>
    <a:srgbClr val="F2F3F5"/>
    <a:srgbClr val="F1F2F5"/>
    <a:srgbClr val="BEC6CF"/>
    <a:srgbClr val="595959"/>
    <a:srgbClr val="F1F2F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5737" autoAdjust="0"/>
  </p:normalViewPr>
  <p:slideViewPr>
    <p:cSldViewPr snapToGrid="0" showGuides="1">
      <p:cViewPr varScale="1">
        <p:scale>
          <a:sx n="59" d="100"/>
          <a:sy n="59" d="100"/>
        </p:scale>
        <p:origin x="708" y="66"/>
      </p:cViewPr>
      <p:guideLst>
        <p:guide orient="horz" pos="1366"/>
        <p:guide pos="2041"/>
        <p:guide orient="horz" pos="459"/>
        <p:guide orient="horz" pos="210"/>
        <p:guide pos="1723"/>
        <p:guide pos="5550"/>
        <p:guide orient="horz" pos="1729"/>
        <p:guide orient="horz" pos="1071"/>
        <p:guide pos="4989"/>
        <p:guide orient="horz" pos="3793"/>
        <p:guide pos="3885"/>
        <p:guide pos="3043"/>
        <p:guide pos="2948"/>
        <p:guide orient="horz" pos="3824"/>
        <p:guide orient="horz" pos="606"/>
        <p:guide orient="horz" pos="368"/>
        <p:guide orient="horz" pos="438"/>
        <p:guide orient="horz" pos="2296"/>
        <p:guide orient="horz" pos="1230"/>
        <p:guide orient="horz" pos="2896"/>
        <p:guide pos="5571"/>
        <p:guide pos="5116"/>
        <p:guide pos="4535"/>
        <p:guide pos="2756"/>
        <p:guide pos="3365"/>
        <p:guide pos="2844"/>
        <p:guide pos="208"/>
        <p:guide pos="2211"/>
        <p:guide pos="1867"/>
        <p:guide pos="6013"/>
        <p:guide pos="5405"/>
        <p:guide pos="4209"/>
        <p:guide pos="3297"/>
        <p:guide pos="3194"/>
        <p:guide pos="6035"/>
        <p:guide pos="5542"/>
        <p:guide pos="4913"/>
        <p:guide pos="2986"/>
        <p:guide pos="3645"/>
        <p:guide pos="3081"/>
        <p:guide pos="225"/>
      </p:guideLst>
    </p:cSldViewPr>
  </p:slideViewPr>
  <p:outlineViewPr>
    <p:cViewPr>
      <p:scale>
        <a:sx n="33" d="100"/>
        <a:sy n="33" d="100"/>
      </p:scale>
      <p:origin x="0" y="-5868"/>
    </p:cViewPr>
  </p:outlineViewPr>
  <p:notesTextViewPr>
    <p:cViewPr>
      <p:scale>
        <a:sx n="3" d="2"/>
        <a:sy n="3" d="2"/>
      </p:scale>
      <p:origin x="0" y="0"/>
    </p:cViewPr>
  </p:notesTextViewPr>
  <p:sorterViewPr>
    <p:cViewPr>
      <p:scale>
        <a:sx n="78" d="100"/>
        <a:sy n="78" d="100"/>
      </p:scale>
      <p:origin x="0" y="0"/>
    </p:cViewPr>
  </p:sorterViewPr>
  <p:notesViewPr>
    <p:cSldViewPr snapToGrid="0" showGuides="1">
      <p:cViewPr varScale="1">
        <p:scale>
          <a:sx n="83" d="100"/>
          <a:sy n="83" d="100"/>
        </p:scale>
        <p:origin x="29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EF306-5CD1-4857-8D87-DCA829A5E06C}" type="doc">
      <dgm:prSet loTypeId="urn:microsoft.com/office/officeart/2005/8/layout/process1" loCatId="process" qsTypeId="urn:microsoft.com/office/officeart/2005/8/quickstyle/simple1" qsCatId="simple" csTypeId="urn:microsoft.com/office/officeart/2005/8/colors/accent1_2" csCatId="accent1" phldr="1"/>
      <dgm:spPr/>
    </dgm:pt>
    <dgm:pt modelId="{F14922B0-E30A-44F8-9D53-70DA17B976A6}" type="pres">
      <dgm:prSet presAssocID="{A12EF306-5CD1-4857-8D87-DCA829A5E06C}" presName="Name0" presStyleCnt="0">
        <dgm:presLayoutVars>
          <dgm:dir/>
          <dgm:resizeHandles val="exact"/>
        </dgm:presLayoutVars>
      </dgm:prSet>
      <dgm:spPr/>
    </dgm:pt>
  </dgm:ptLst>
  <dgm:cxnLst>
    <dgm:cxn modelId="{0E2BE991-214D-43A0-8F2F-8FDE92FA2A10}" type="presOf" srcId="{A12EF306-5CD1-4857-8D87-DCA829A5E06C}" destId="{F14922B0-E30A-44F8-9D53-70DA17B976A6}"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0A22DF-53C5-4302-8086-09260078A421}" type="datetimeFigureOut">
              <a:rPr lang="en-GB" smtClean="0"/>
              <a:t>14/10/2020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EEA87D-C801-4CFC-9805-C6FD7E1C03AF}" type="slidenum">
              <a:rPr lang="en-GB" smtClean="0"/>
              <a:t>‹#›</a:t>
            </a:fld>
            <a:endParaRPr lang="en-GB"/>
          </a:p>
        </p:txBody>
      </p:sp>
    </p:spTree>
    <p:extLst>
      <p:ext uri="{BB962C8B-B14F-4D97-AF65-F5344CB8AC3E}">
        <p14:creationId xmlns:p14="http://schemas.microsoft.com/office/powerpoint/2010/main" val="1975808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50B684-D864-4A28-8B76-DEC28AA12EE3}" type="datetimeFigureOut">
              <a:rPr lang="en-GB" smtClean="0"/>
              <a:t>14/10/2020</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9F0D12-6295-48DC-BF57-D5BCB4230A5E}" type="slidenum">
              <a:rPr lang="en-GB" smtClean="0"/>
              <a:t>‹#›</a:t>
            </a:fld>
            <a:endParaRPr lang="en-GB"/>
          </a:p>
        </p:txBody>
      </p:sp>
    </p:spTree>
    <p:extLst>
      <p:ext uri="{BB962C8B-B14F-4D97-AF65-F5344CB8AC3E}">
        <p14:creationId xmlns:p14="http://schemas.microsoft.com/office/powerpoint/2010/main" val="426121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9F0D12-6295-48DC-BF57-D5BCB4230A5E}" type="slidenum">
              <a:rPr lang="en-GB" smtClean="0"/>
              <a:t>1</a:t>
            </a:fld>
            <a:endParaRPr lang="en-GB"/>
          </a:p>
        </p:txBody>
      </p:sp>
    </p:spTree>
    <p:extLst>
      <p:ext uri="{BB962C8B-B14F-4D97-AF65-F5344CB8AC3E}">
        <p14:creationId xmlns:p14="http://schemas.microsoft.com/office/powerpoint/2010/main" val="2112229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VA_Title Slide image">
    <p:bg>
      <p:bgPr>
        <a:solidFill>
          <a:schemeClr val="tx2"/>
        </a:solidFill>
        <a:effectLst/>
      </p:bgPr>
    </p:bg>
    <p:spTree>
      <p:nvGrpSpPr>
        <p:cNvPr id="1" name=""/>
        <p:cNvGrpSpPr/>
        <p:nvPr/>
      </p:nvGrpSpPr>
      <p:grpSpPr>
        <a:xfrm>
          <a:off x="0" y="0"/>
          <a:ext cx="0" cy="0"/>
          <a:chOff x="0" y="0"/>
          <a:chExt cx="0" cy="0"/>
        </a:xfrm>
      </p:grpSpPr>
      <p:sp>
        <p:nvSpPr>
          <p:cNvPr id="12" name="Text Placeholder 9"/>
          <p:cNvSpPr>
            <a:spLocks noGrp="1"/>
          </p:cNvSpPr>
          <p:nvPr>
            <p:ph type="body" sz="quarter" idx="11" hasCustomPrompt="1"/>
          </p:nvPr>
        </p:nvSpPr>
        <p:spPr>
          <a:xfrm>
            <a:off x="245201" y="3645024"/>
            <a:ext cx="4481100" cy="392092"/>
          </a:xfrm>
        </p:spPr>
        <p:txBody>
          <a:bodyPr lIns="72000" tIns="0" rIns="72000" bIns="3600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dirty="0" smtClean="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2" name="Title 1"/>
          <p:cNvSpPr>
            <a:spLocks noGrp="1"/>
          </p:cNvSpPr>
          <p:nvPr>
            <p:ph type="ctrTitle" hasCustomPrompt="1"/>
          </p:nvPr>
        </p:nvSpPr>
        <p:spPr>
          <a:xfrm>
            <a:off x="245201" y="1563193"/>
            <a:ext cx="4480497" cy="683408"/>
          </a:xfrm>
        </p:spPr>
        <p:txBody>
          <a:bodyPr anchor="t" anchorCtr="0">
            <a:noAutofit/>
          </a:bodyPr>
          <a:lstStyle>
            <a:lvl1pPr algn="l">
              <a:defRPr sz="2800" b="1">
                <a:solidFill>
                  <a:schemeClr val="bg1"/>
                </a:solidFill>
              </a:defRPr>
            </a:lvl1pPr>
          </a:lstStyle>
          <a:p>
            <a:r>
              <a:rPr lang="en-GB" dirty="0"/>
              <a:t>Add title of slide</a:t>
            </a:r>
          </a:p>
        </p:txBody>
      </p:sp>
      <p:sp>
        <p:nvSpPr>
          <p:cNvPr id="3" name="Subtitle 2"/>
          <p:cNvSpPr>
            <a:spLocks noGrp="1"/>
          </p:cNvSpPr>
          <p:nvPr>
            <p:ph type="subTitle" idx="1" hasCustomPrompt="1"/>
          </p:nvPr>
        </p:nvSpPr>
        <p:spPr>
          <a:xfrm>
            <a:off x="245201" y="2338848"/>
            <a:ext cx="4480497" cy="827934"/>
          </a:xfrm>
        </p:spPr>
        <p:txBody>
          <a:bodyPr anchor="t" anchorCtr="0"/>
          <a:lstStyle>
            <a:lvl1pPr marL="0" indent="0" algn="l">
              <a:buNone/>
              <a:defRPr sz="2400" b="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Insert subtitle</a:t>
            </a:r>
          </a:p>
        </p:txBody>
      </p:sp>
      <p:cxnSp>
        <p:nvCxnSpPr>
          <p:cNvPr id="13" name="Straight Connector 12"/>
          <p:cNvCxnSpPr/>
          <p:nvPr userDrawn="1"/>
        </p:nvCxnSpPr>
        <p:spPr>
          <a:xfrm>
            <a:off x="356673" y="3294888"/>
            <a:ext cx="496393"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245200" y="3387136"/>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400" b="0" i="0" u="none" strike="noStrike" kern="1200" cap="none" spc="0" normalizeH="0" baseline="0" noProof="0" dirty="0">
                <a:ln>
                  <a:noFill/>
                </a:ln>
                <a:solidFill>
                  <a:prstClr val="white"/>
                </a:solidFill>
                <a:effectLst/>
                <a:uLnTx/>
                <a:uFillTx/>
                <a:latin typeface="+mn-lt"/>
                <a:ea typeface="+mn-ea"/>
                <a:cs typeface="+mn-cs"/>
              </a:rPr>
              <a:t>Presented by: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132" y="348994"/>
            <a:ext cx="1478064" cy="792000"/>
          </a:xfrm>
          <a:prstGeom prst="rect">
            <a:avLst/>
          </a:prstGeom>
        </p:spPr>
      </p:pic>
      <p:sp>
        <p:nvSpPr>
          <p:cNvPr id="5" name="Picture Placeholder 4"/>
          <p:cNvSpPr>
            <a:spLocks noGrp="1"/>
          </p:cNvSpPr>
          <p:nvPr>
            <p:ph type="pic" sz="quarter" idx="12"/>
          </p:nvPr>
        </p:nvSpPr>
        <p:spPr>
          <a:xfrm>
            <a:off x="4921250" y="0"/>
            <a:ext cx="4984750" cy="6858000"/>
          </a:xfrm>
        </p:spPr>
        <p:txBody>
          <a:bodyPr/>
          <a:lstStyle/>
          <a:p>
            <a:endParaRPr lang="en-GB"/>
          </a:p>
        </p:txBody>
      </p:sp>
    </p:spTree>
    <p:extLst>
      <p:ext uri="{BB962C8B-B14F-4D97-AF65-F5344CB8AC3E}">
        <p14:creationId xmlns:p14="http://schemas.microsoft.com/office/powerpoint/2010/main" val="1894122685"/>
      </p:ext>
    </p:extLst>
  </p:cSld>
  <p:clrMapOvr>
    <a:masterClrMapping/>
  </p:clrMapOvr>
  <p:extLst>
    <p:ext uri="{DCECCB84-F9BA-43D5-87BE-67443E8EF086}">
      <p15:sldGuideLst xmlns:p15="http://schemas.microsoft.com/office/powerpoint/2012/main">
        <p15:guide id="1" orient="horz" pos="2160">
          <p15:clr>
            <a:srgbClr val="FBAE40"/>
          </p15:clr>
        </p15:guide>
        <p15:guide id="2" pos="2857" userDrawn="1">
          <p15:clr>
            <a:srgbClr val="FBAE40"/>
          </p15:clr>
        </p15:guide>
        <p15:guide id="3" pos="204">
          <p15:clr>
            <a:srgbClr val="FBAE40"/>
          </p15:clr>
        </p15:guide>
        <p15:guide id="4" orient="horz" pos="24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VA Shaded background - no content">
    <p:bg>
      <p:bgPr>
        <a:solidFill>
          <a:srgbClr val="E3E5EA"/>
        </a:solidFill>
        <a:effectLst/>
      </p:bgPr>
    </p:bg>
    <p:spTree>
      <p:nvGrpSpPr>
        <p:cNvPr id="1" name=""/>
        <p:cNvGrpSpPr/>
        <p:nvPr/>
      </p:nvGrpSpPr>
      <p:grpSpPr>
        <a:xfrm>
          <a:off x="0" y="0"/>
          <a:ext cx="0" cy="0"/>
          <a:chOff x="0" y="0"/>
          <a:chExt cx="0" cy="0"/>
        </a:xfrm>
      </p:grpSpPr>
      <p:sp>
        <p:nvSpPr>
          <p:cNvPr id="11" name="Title 6"/>
          <p:cNvSpPr txBox="1">
            <a:spLocks/>
          </p:cNvSpPr>
          <p:nvPr userDrawn="1"/>
        </p:nvSpPr>
        <p:spPr>
          <a:xfrm>
            <a:off x="2463949" y="26290"/>
            <a:ext cx="9309939" cy="450104"/>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800" b="1" kern="1200">
                <a:solidFill>
                  <a:schemeClr val="tx2"/>
                </a:solidFill>
                <a:latin typeface="+mj-lt"/>
                <a:ea typeface="+mj-ea"/>
                <a:cs typeface="+mj-cs"/>
              </a:defRPr>
            </a:lvl1pPr>
          </a:lstStyle>
          <a:p>
            <a:endParaRPr lang="en-GB" dirty="0"/>
          </a:p>
        </p:txBody>
      </p:sp>
      <p:sp>
        <p:nvSpPr>
          <p:cNvPr id="32" name="Text Placeholder 5"/>
          <p:cNvSpPr>
            <a:spLocks noGrp="1"/>
          </p:cNvSpPr>
          <p:nvPr>
            <p:ph type="body" sz="quarter" idx="13" hasCustomPrompt="1"/>
          </p:nvPr>
        </p:nvSpPr>
        <p:spPr>
          <a:xfrm>
            <a:off x="242264" y="647701"/>
            <a:ext cx="9309939" cy="485185"/>
          </a:xfrm>
        </p:spPr>
        <p:txBody>
          <a:bodyPr tIns="0"/>
          <a:lstStyle>
            <a:lvl1pPr marL="0" marR="0" indent="0" algn="l" defTabSz="685800" rtl="0" eaLnBrk="1" fontAlgn="auto" latinLnBrk="0" hangingPunct="1">
              <a:lnSpc>
                <a:spcPct val="100000"/>
              </a:lnSpc>
              <a:spcBef>
                <a:spcPts val="0"/>
              </a:spcBef>
              <a:spcAft>
                <a:spcPts val="600"/>
              </a:spcAft>
              <a:buClrTx/>
              <a:buSzTx/>
              <a:buFont typeface="Wingdings" panose="05000000000000000000" pitchFamily="2" charset="2"/>
              <a:buNone/>
              <a:tabLst/>
              <a:defRPr lang="en-GB" sz="2600" b="0" kern="1200" dirty="0">
                <a:solidFill>
                  <a:srgbClr val="A6A6A6"/>
                </a:solidFill>
                <a:latin typeface="+mn-lt"/>
                <a:ea typeface="+mn-ea"/>
                <a:cs typeface="+mn-cs"/>
              </a:defRPr>
            </a:lvl1pPr>
          </a:lstStyle>
          <a:p>
            <a:r>
              <a:rPr lang="en-GB" dirty="0"/>
              <a:t>Insert subtitle</a:t>
            </a:r>
          </a:p>
        </p:txBody>
      </p:sp>
      <p:sp>
        <p:nvSpPr>
          <p:cNvPr id="33"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2" name="Footer Placeholder 1"/>
          <p:cNvSpPr>
            <a:spLocks noGrp="1"/>
          </p:cNvSpPr>
          <p:nvPr>
            <p:ph type="ftr" sz="quarter" idx="14"/>
          </p:nvPr>
        </p:nvSpPr>
        <p:spPr/>
        <p:txBody>
          <a:bodyPr/>
          <a:lstStyle/>
          <a:p>
            <a:r>
              <a:rPr lang="en-GB"/>
              <a:t>Name of presentation</a:t>
            </a:r>
            <a:endParaRPr lang="en-GB" dirty="0"/>
          </a:p>
        </p:txBody>
      </p:sp>
      <p:sp>
        <p:nvSpPr>
          <p:cNvPr id="3" name="Slide Number Placeholder 2"/>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34648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VA Shaded background - bottom quadrant copy">
    <p:bg>
      <p:bgPr>
        <a:solidFill>
          <a:srgbClr val="E3E5EA"/>
        </a:solidFill>
        <a:effectLst/>
      </p:bgPr>
    </p:bg>
    <p:spTree>
      <p:nvGrpSpPr>
        <p:cNvPr id="1" name=""/>
        <p:cNvGrpSpPr/>
        <p:nvPr/>
      </p:nvGrpSpPr>
      <p:grpSpPr>
        <a:xfrm>
          <a:off x="0" y="0"/>
          <a:ext cx="0" cy="0"/>
          <a:chOff x="0" y="0"/>
          <a:chExt cx="0" cy="0"/>
        </a:xfrm>
      </p:grpSpPr>
      <p:sp>
        <p:nvSpPr>
          <p:cNvPr id="62" name="Rectangle 61"/>
          <p:cNvSpPr/>
          <p:nvPr userDrawn="1"/>
        </p:nvSpPr>
        <p:spPr>
          <a:xfrm>
            <a:off x="368553" y="1801194"/>
            <a:ext cx="4488793" cy="2795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p:cNvSpPr/>
          <p:nvPr userDrawn="1"/>
        </p:nvSpPr>
        <p:spPr>
          <a:xfrm>
            <a:off x="5062764" y="1801194"/>
            <a:ext cx="4488793" cy="2795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Placeholder 15"/>
          <p:cNvSpPr>
            <a:spLocks noGrp="1"/>
          </p:cNvSpPr>
          <p:nvPr>
            <p:ph type="body" sz="quarter" idx="18" hasCustomPrompt="1"/>
          </p:nvPr>
        </p:nvSpPr>
        <p:spPr>
          <a:xfrm>
            <a:off x="369755" y="1808731"/>
            <a:ext cx="1968116" cy="1836000"/>
          </a:xfrm>
          <a:noFill/>
        </p:spPr>
        <p:txBody>
          <a:bodyPr lIns="144000" tIns="108000"/>
          <a:lstStyle>
            <a:lvl1pPr>
              <a:spcAft>
                <a:spcPts val="0"/>
              </a:spcAft>
              <a:defRPr sz="2000">
                <a:solidFill>
                  <a:schemeClr val="tx2"/>
                </a:solidFill>
              </a:defRPr>
            </a:lvl1pPr>
          </a:lstStyle>
          <a:p>
            <a:r>
              <a:rPr lang="en-GB" dirty="0"/>
              <a:t>xx add text</a:t>
            </a:r>
          </a:p>
        </p:txBody>
      </p:sp>
      <p:sp>
        <p:nvSpPr>
          <p:cNvPr id="20" name="Text Placeholder 15"/>
          <p:cNvSpPr>
            <a:spLocks noGrp="1"/>
          </p:cNvSpPr>
          <p:nvPr>
            <p:ph type="body" sz="quarter" idx="20" hasCustomPrompt="1"/>
          </p:nvPr>
        </p:nvSpPr>
        <p:spPr>
          <a:xfrm>
            <a:off x="5059460" y="1808731"/>
            <a:ext cx="1968116" cy="1836000"/>
          </a:xfrm>
          <a:noFill/>
        </p:spPr>
        <p:txBody>
          <a:bodyPr lIns="144000" tIns="108000"/>
          <a:lstStyle>
            <a:lvl1pPr>
              <a:spcAft>
                <a:spcPts val="0"/>
              </a:spcAft>
              <a:defRPr sz="2000">
                <a:solidFill>
                  <a:schemeClr val="tx2"/>
                </a:solidFill>
              </a:defRPr>
            </a:lvl1pPr>
          </a:lstStyle>
          <a:p>
            <a:r>
              <a:rPr lang="en-GB" dirty="0"/>
              <a:t>xx add text</a:t>
            </a:r>
          </a:p>
        </p:txBody>
      </p:sp>
      <p:sp>
        <p:nvSpPr>
          <p:cNvPr id="6" name="Text Placeholder 5"/>
          <p:cNvSpPr>
            <a:spLocks noGrp="1"/>
          </p:cNvSpPr>
          <p:nvPr>
            <p:ph type="body" sz="quarter" idx="13" hasCustomPrompt="1"/>
          </p:nvPr>
        </p:nvSpPr>
        <p:spPr>
          <a:xfrm>
            <a:off x="311483" y="4668130"/>
            <a:ext cx="2192201" cy="1402471"/>
          </a:xfrm>
        </p:spPr>
        <p:txBody>
          <a:bodyPr/>
          <a:lstStyle>
            <a:lvl1pPr marL="182563" indent="-182563">
              <a:buClr>
                <a:schemeClr val="accent1"/>
              </a:buClr>
              <a:buFont typeface="Arial" panose="020B0604020202020204" pitchFamily="34" charset="0"/>
              <a:buChar char="–"/>
              <a:defRPr lang="en-US" sz="1400" b="0" kern="1200" dirty="0" smtClean="0">
                <a:solidFill>
                  <a:srgbClr val="595959"/>
                </a:solidFill>
                <a:latin typeface="+mn-lt"/>
                <a:ea typeface="+mn-ea"/>
                <a:cs typeface="+mn-cs"/>
              </a:defRPr>
            </a:lvl1pPr>
            <a:lvl2pPr marL="182563" indent="-182563">
              <a:buFont typeface="Arial" panose="020B0604020202020204" pitchFamily="34" charset="0"/>
              <a:buChar char="–"/>
              <a:defRPr lang="en-US" sz="1400" kern="1200" dirty="0" smtClean="0">
                <a:solidFill>
                  <a:srgbClr val="595959"/>
                </a:solidFill>
                <a:latin typeface="+mn-lt"/>
                <a:ea typeface="+mn-ea"/>
                <a:cs typeface="+mn-cs"/>
              </a:defRPr>
            </a:lvl2pPr>
            <a:lvl3pPr>
              <a:defRPr lang="en-US" sz="1700" kern="1200" dirty="0" smtClean="0">
                <a:solidFill>
                  <a:srgbClr val="595959"/>
                </a:solidFill>
                <a:latin typeface="+mn-lt"/>
                <a:ea typeface="+mn-ea"/>
                <a:cs typeface="+mn-cs"/>
              </a:defRPr>
            </a:lvl3pPr>
            <a:lvl4pPr>
              <a:defRPr lang="en-US" sz="1700" kern="1200" dirty="0" smtClean="0">
                <a:solidFill>
                  <a:srgbClr val="595959"/>
                </a:solidFill>
                <a:latin typeface="+mn-lt"/>
                <a:ea typeface="+mn-ea"/>
                <a:cs typeface="+mn-cs"/>
              </a:defRPr>
            </a:lvl4pPr>
            <a:lvl5pPr>
              <a:defRPr lang="en-GB" sz="1700" kern="1200" dirty="0" smtClean="0">
                <a:solidFill>
                  <a:srgbClr val="595959"/>
                </a:solidFill>
                <a:latin typeface="+mn-lt"/>
                <a:ea typeface="+mn-ea"/>
                <a:cs typeface="+mn-cs"/>
              </a:defRPr>
            </a:lvl5pPr>
          </a:lstStyle>
          <a:p>
            <a:r>
              <a:rPr lang="en-GB" dirty="0"/>
              <a:t>Add detail</a:t>
            </a:r>
          </a:p>
        </p:txBody>
      </p:sp>
      <p:sp>
        <p:nvSpPr>
          <p:cNvPr id="11" name="Text Placeholder 5"/>
          <p:cNvSpPr>
            <a:spLocks noGrp="1"/>
          </p:cNvSpPr>
          <p:nvPr>
            <p:ph type="body" sz="quarter" idx="14" hasCustomPrompt="1"/>
          </p:nvPr>
        </p:nvSpPr>
        <p:spPr>
          <a:xfrm>
            <a:off x="2668793" y="4668130"/>
            <a:ext cx="2192201" cy="1402471"/>
          </a:xfrm>
        </p:spPr>
        <p:txBody>
          <a:bodyPr/>
          <a:lstStyle>
            <a:lvl1pPr marL="182563" indent="-182563">
              <a:buClr>
                <a:schemeClr val="accent1"/>
              </a:buClr>
              <a:buFont typeface="Arial" panose="020B0604020202020204" pitchFamily="34" charset="0"/>
              <a:buChar char="–"/>
              <a:defRPr lang="en-US" sz="1400" b="0" kern="1200" dirty="0" smtClean="0">
                <a:solidFill>
                  <a:srgbClr val="595959"/>
                </a:solidFill>
                <a:latin typeface="+mn-lt"/>
                <a:ea typeface="+mn-ea"/>
                <a:cs typeface="+mn-cs"/>
              </a:defRPr>
            </a:lvl1pPr>
            <a:lvl2pPr marL="182563" indent="-182563">
              <a:buFont typeface="Arial" panose="020B0604020202020204" pitchFamily="34" charset="0"/>
              <a:buChar char="–"/>
              <a:defRPr lang="en-US" sz="1400" kern="1200" dirty="0" smtClean="0">
                <a:solidFill>
                  <a:srgbClr val="595959"/>
                </a:solidFill>
                <a:latin typeface="+mn-lt"/>
                <a:ea typeface="+mn-ea"/>
                <a:cs typeface="+mn-cs"/>
              </a:defRPr>
            </a:lvl2pPr>
            <a:lvl3pPr>
              <a:defRPr lang="en-US" sz="1700" kern="1200" dirty="0" smtClean="0">
                <a:solidFill>
                  <a:srgbClr val="595959"/>
                </a:solidFill>
                <a:latin typeface="+mn-lt"/>
                <a:ea typeface="+mn-ea"/>
                <a:cs typeface="+mn-cs"/>
              </a:defRPr>
            </a:lvl3pPr>
            <a:lvl4pPr>
              <a:defRPr lang="en-US" sz="1700" kern="1200" dirty="0" smtClean="0">
                <a:solidFill>
                  <a:srgbClr val="595959"/>
                </a:solidFill>
                <a:latin typeface="+mn-lt"/>
                <a:ea typeface="+mn-ea"/>
                <a:cs typeface="+mn-cs"/>
              </a:defRPr>
            </a:lvl4pPr>
            <a:lvl5pPr>
              <a:defRPr lang="en-GB" sz="1700" kern="1200" dirty="0" smtClean="0">
                <a:solidFill>
                  <a:srgbClr val="595959"/>
                </a:solidFill>
                <a:latin typeface="+mn-lt"/>
                <a:ea typeface="+mn-ea"/>
                <a:cs typeface="+mn-cs"/>
              </a:defRPr>
            </a:lvl5pPr>
          </a:lstStyle>
          <a:p>
            <a:r>
              <a:rPr lang="en-GB" dirty="0"/>
              <a:t>Add detail</a:t>
            </a:r>
          </a:p>
        </p:txBody>
      </p:sp>
      <p:sp>
        <p:nvSpPr>
          <p:cNvPr id="12" name="Text Placeholder 5"/>
          <p:cNvSpPr>
            <a:spLocks noGrp="1"/>
          </p:cNvSpPr>
          <p:nvPr>
            <p:ph type="body" sz="quarter" idx="15" hasCustomPrompt="1"/>
          </p:nvPr>
        </p:nvSpPr>
        <p:spPr>
          <a:xfrm>
            <a:off x="5002046" y="4668130"/>
            <a:ext cx="2192201" cy="1402471"/>
          </a:xfrm>
        </p:spPr>
        <p:txBody>
          <a:bodyPr/>
          <a:lstStyle>
            <a:lvl1pPr marL="182563" indent="-182563">
              <a:buClr>
                <a:schemeClr val="accent1"/>
              </a:buClr>
              <a:buFont typeface="Arial" panose="020B0604020202020204" pitchFamily="34" charset="0"/>
              <a:buChar char="–"/>
              <a:defRPr lang="en-US" sz="1400" b="0" kern="1200" dirty="0" smtClean="0">
                <a:solidFill>
                  <a:srgbClr val="595959"/>
                </a:solidFill>
                <a:latin typeface="+mn-lt"/>
                <a:ea typeface="+mn-ea"/>
                <a:cs typeface="+mn-cs"/>
              </a:defRPr>
            </a:lvl1pPr>
            <a:lvl2pPr marL="182563" indent="-182563">
              <a:buFont typeface="Arial" panose="020B0604020202020204" pitchFamily="34" charset="0"/>
              <a:buChar char="–"/>
              <a:defRPr lang="en-US" sz="1400" kern="1200" dirty="0" smtClean="0">
                <a:solidFill>
                  <a:srgbClr val="595959"/>
                </a:solidFill>
                <a:latin typeface="+mn-lt"/>
                <a:ea typeface="+mn-ea"/>
                <a:cs typeface="+mn-cs"/>
              </a:defRPr>
            </a:lvl2pPr>
            <a:lvl3pPr>
              <a:defRPr lang="en-US" sz="1700" kern="1200" dirty="0" smtClean="0">
                <a:solidFill>
                  <a:srgbClr val="595959"/>
                </a:solidFill>
                <a:latin typeface="+mn-lt"/>
                <a:ea typeface="+mn-ea"/>
                <a:cs typeface="+mn-cs"/>
              </a:defRPr>
            </a:lvl3pPr>
            <a:lvl4pPr>
              <a:defRPr lang="en-US" sz="1700" kern="1200" dirty="0" smtClean="0">
                <a:solidFill>
                  <a:srgbClr val="595959"/>
                </a:solidFill>
                <a:latin typeface="+mn-lt"/>
                <a:ea typeface="+mn-ea"/>
                <a:cs typeface="+mn-cs"/>
              </a:defRPr>
            </a:lvl4pPr>
            <a:lvl5pPr>
              <a:defRPr lang="en-GB" sz="1700" kern="1200" dirty="0" smtClean="0">
                <a:solidFill>
                  <a:srgbClr val="595959"/>
                </a:solidFill>
                <a:latin typeface="+mn-lt"/>
                <a:ea typeface="+mn-ea"/>
                <a:cs typeface="+mn-cs"/>
              </a:defRPr>
            </a:lvl5pPr>
          </a:lstStyle>
          <a:p>
            <a:r>
              <a:rPr lang="en-GB" dirty="0"/>
              <a:t>Add detail</a:t>
            </a:r>
          </a:p>
        </p:txBody>
      </p:sp>
      <p:sp>
        <p:nvSpPr>
          <p:cNvPr id="13" name="Text Placeholder 5"/>
          <p:cNvSpPr>
            <a:spLocks noGrp="1"/>
          </p:cNvSpPr>
          <p:nvPr>
            <p:ph type="body" sz="quarter" idx="16" hasCustomPrompt="1"/>
          </p:nvPr>
        </p:nvSpPr>
        <p:spPr>
          <a:xfrm>
            <a:off x="7359355" y="4668130"/>
            <a:ext cx="2192201" cy="1402471"/>
          </a:xfrm>
        </p:spPr>
        <p:txBody>
          <a:bodyPr/>
          <a:lstStyle>
            <a:lvl1pPr marL="182563" indent="-182563">
              <a:buClr>
                <a:schemeClr val="accent1"/>
              </a:buClr>
              <a:buFont typeface="Arial" panose="020B0604020202020204" pitchFamily="34" charset="0"/>
              <a:buChar char="–"/>
              <a:defRPr lang="en-US" sz="1400" b="0" kern="1200" dirty="0" smtClean="0">
                <a:solidFill>
                  <a:srgbClr val="595959"/>
                </a:solidFill>
                <a:latin typeface="+mn-lt"/>
                <a:ea typeface="+mn-ea"/>
                <a:cs typeface="+mn-cs"/>
              </a:defRPr>
            </a:lvl1pPr>
            <a:lvl2pPr marL="182563" indent="-182563">
              <a:buFont typeface="Arial" panose="020B0604020202020204" pitchFamily="34" charset="0"/>
              <a:buChar char="–"/>
              <a:defRPr lang="en-US" sz="1400" kern="1200" dirty="0" smtClean="0">
                <a:solidFill>
                  <a:srgbClr val="595959"/>
                </a:solidFill>
                <a:latin typeface="+mn-lt"/>
                <a:ea typeface="+mn-ea"/>
                <a:cs typeface="+mn-cs"/>
              </a:defRPr>
            </a:lvl2pPr>
            <a:lvl3pPr>
              <a:defRPr lang="en-US" sz="1700" kern="1200" dirty="0" smtClean="0">
                <a:solidFill>
                  <a:srgbClr val="595959"/>
                </a:solidFill>
                <a:latin typeface="+mn-lt"/>
                <a:ea typeface="+mn-ea"/>
                <a:cs typeface="+mn-cs"/>
              </a:defRPr>
            </a:lvl3pPr>
            <a:lvl4pPr>
              <a:defRPr lang="en-US" sz="1700" kern="1200" dirty="0" smtClean="0">
                <a:solidFill>
                  <a:srgbClr val="595959"/>
                </a:solidFill>
                <a:latin typeface="+mn-lt"/>
                <a:ea typeface="+mn-ea"/>
                <a:cs typeface="+mn-cs"/>
              </a:defRPr>
            </a:lvl4pPr>
            <a:lvl5pPr>
              <a:defRPr lang="en-GB" sz="1700" kern="1200" dirty="0" smtClean="0">
                <a:solidFill>
                  <a:srgbClr val="595959"/>
                </a:solidFill>
                <a:latin typeface="+mn-lt"/>
                <a:ea typeface="+mn-ea"/>
                <a:cs typeface="+mn-cs"/>
              </a:defRPr>
            </a:lvl5pPr>
          </a:lstStyle>
          <a:p>
            <a:r>
              <a:rPr lang="en-GB" dirty="0"/>
              <a:t>Add detail</a:t>
            </a:r>
          </a:p>
        </p:txBody>
      </p:sp>
      <p:sp>
        <p:nvSpPr>
          <p:cNvPr id="16" name="Text Placeholder 15"/>
          <p:cNvSpPr>
            <a:spLocks noGrp="1"/>
          </p:cNvSpPr>
          <p:nvPr>
            <p:ph type="body" sz="quarter" idx="17" hasCustomPrompt="1"/>
          </p:nvPr>
        </p:nvSpPr>
        <p:spPr>
          <a:xfrm>
            <a:off x="369756" y="1452563"/>
            <a:ext cx="4492096" cy="354012"/>
          </a:xfrm>
          <a:solidFill>
            <a:schemeClr val="tx2"/>
          </a:solidFill>
        </p:spPr>
        <p:txBody>
          <a:bodyPr lIns="144000" anchor="ctr"/>
          <a:lstStyle>
            <a:lvl1pPr>
              <a:defRPr sz="1400">
                <a:solidFill>
                  <a:schemeClr val="bg1"/>
                </a:solidFill>
              </a:defRPr>
            </a:lvl1pPr>
          </a:lstStyle>
          <a:p>
            <a:pPr lvl="0"/>
            <a:r>
              <a:rPr lang="en-US" dirty="0"/>
              <a:t>Add title</a:t>
            </a:r>
          </a:p>
        </p:txBody>
      </p:sp>
      <p:sp>
        <p:nvSpPr>
          <p:cNvPr id="19" name="Text Placeholder 15"/>
          <p:cNvSpPr>
            <a:spLocks noGrp="1"/>
          </p:cNvSpPr>
          <p:nvPr>
            <p:ph type="body" sz="quarter" idx="19" hasCustomPrompt="1"/>
          </p:nvPr>
        </p:nvSpPr>
        <p:spPr>
          <a:xfrm>
            <a:off x="5059460" y="1452563"/>
            <a:ext cx="4492096" cy="354012"/>
          </a:xfrm>
          <a:solidFill>
            <a:schemeClr val="tx2"/>
          </a:solidFill>
        </p:spPr>
        <p:txBody>
          <a:bodyPr lIns="144000" anchor="ctr"/>
          <a:lstStyle>
            <a:lvl1pPr>
              <a:defRPr sz="1400">
                <a:solidFill>
                  <a:schemeClr val="bg1"/>
                </a:solidFill>
              </a:defRPr>
            </a:lvl1pPr>
          </a:lstStyle>
          <a:p>
            <a:pPr lvl="0"/>
            <a:r>
              <a:rPr lang="en-US" dirty="0"/>
              <a:t>Add title</a:t>
            </a:r>
          </a:p>
        </p:txBody>
      </p:sp>
      <p:grpSp>
        <p:nvGrpSpPr>
          <p:cNvPr id="42" name="Group 41"/>
          <p:cNvGrpSpPr/>
          <p:nvPr userDrawn="1"/>
        </p:nvGrpSpPr>
        <p:grpSpPr>
          <a:xfrm>
            <a:off x="6765491" y="1775970"/>
            <a:ext cx="2787269" cy="2827282"/>
            <a:chOff x="6255826" y="1754454"/>
            <a:chExt cx="2572864" cy="2827282"/>
          </a:xfrm>
        </p:grpSpPr>
        <p:pic>
          <p:nvPicPr>
            <p:cNvPr id="51" name="Picture 50"/>
            <p:cNvPicPr>
              <a:picLocks noChangeAspect="1"/>
            </p:cNvPicPr>
            <p:nvPr/>
          </p:nvPicPr>
          <p:blipFill rotWithShape="1">
            <a:blip r:embed="rId2" cstate="print">
              <a:extLst>
                <a:ext uri="{28A0092B-C50C-407E-A947-70E740481C1C}">
                  <a14:useLocalDpi xmlns:a14="http://schemas.microsoft.com/office/drawing/2010/main" val="0"/>
                </a:ext>
              </a:extLst>
            </a:blip>
            <a:srcRect l="42216" t="11822" r="32719" b="32716"/>
            <a:stretch/>
          </p:blipFill>
          <p:spPr>
            <a:xfrm>
              <a:off x="6295697" y="1754454"/>
              <a:ext cx="2532993" cy="2827282"/>
            </a:xfrm>
            <a:prstGeom prst="rect">
              <a:avLst/>
            </a:prstGeom>
          </p:spPr>
        </p:pic>
        <p:sp>
          <p:nvSpPr>
            <p:cNvPr id="52" name="Rectangle 51"/>
            <p:cNvSpPr/>
            <p:nvPr userDrawn="1"/>
          </p:nvSpPr>
          <p:spPr>
            <a:xfrm>
              <a:off x="6255826" y="2080497"/>
              <a:ext cx="346767" cy="388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53" name="Picture 52"/>
          <p:cNvPicPr>
            <a:picLocks noChangeAspect="1"/>
          </p:cNvPicPr>
          <p:nvPr userDrawn="1"/>
        </p:nvPicPr>
        <p:blipFill rotWithShape="1">
          <a:blip r:embed="rId3" cstate="print">
            <a:extLst>
              <a:ext uri="{28A0092B-C50C-407E-A947-70E740481C1C}">
                <a14:useLocalDpi xmlns:a14="http://schemas.microsoft.com/office/drawing/2010/main" val="0"/>
              </a:ext>
            </a:extLst>
          </a:blip>
          <a:srcRect t="19413"/>
          <a:stretch/>
        </p:blipFill>
        <p:spPr>
          <a:xfrm>
            <a:off x="2276127" y="1809187"/>
            <a:ext cx="2453924" cy="2746908"/>
          </a:xfrm>
          <a:prstGeom prst="rect">
            <a:avLst/>
          </a:prstGeom>
        </p:spPr>
      </p:pic>
      <p:sp>
        <p:nvSpPr>
          <p:cNvPr id="64" name="Title 1"/>
          <p:cNvSpPr>
            <a:spLocks noGrp="1"/>
          </p:cNvSpPr>
          <p:nvPr userDrawn="1">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65" name="Text Placeholder 5"/>
          <p:cNvSpPr>
            <a:spLocks noGrp="1"/>
          </p:cNvSpPr>
          <p:nvPr userDrawn="1">
            <p:ph type="body" sz="quarter" idx="21"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 name="Footer Placeholder 2"/>
          <p:cNvSpPr>
            <a:spLocks noGrp="1"/>
          </p:cNvSpPr>
          <p:nvPr userDrawn="1">
            <p:ph type="ftr" sz="quarter" idx="22"/>
          </p:nvPr>
        </p:nvSpPr>
        <p:spPr/>
        <p:txBody>
          <a:bodyPr/>
          <a:lstStyle/>
          <a:p>
            <a:r>
              <a:rPr lang="en-GB"/>
              <a:t>Name of presentation</a:t>
            </a:r>
            <a:endParaRPr lang="en-GB" dirty="0"/>
          </a:p>
        </p:txBody>
      </p:sp>
      <p:sp>
        <p:nvSpPr>
          <p:cNvPr id="4" name="Slide Number Placeholder 3"/>
          <p:cNvSpPr>
            <a:spLocks noGrp="1"/>
          </p:cNvSpPr>
          <p:nvPr userDrawn="1">
            <p:ph type="sldNum" sz="quarter" idx="23"/>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513934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rcle photo - GVA Shaded background ">
    <p:bg>
      <p:bgPr>
        <a:solidFill>
          <a:srgbClr val="E3E5EA"/>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42266" y="1602463"/>
            <a:ext cx="4473404" cy="237280"/>
          </a:xfrm>
        </p:spPr>
        <p:txBody>
          <a:bodyPr vert="horz" lIns="91440" tIns="45720" rIns="91440" bIns="45720" rtlCol="0" anchor="t" anchorCtr="0">
            <a:noAutofit/>
          </a:bodyPr>
          <a:lstStyle>
            <a:lvl1pPr>
              <a:spcBef>
                <a:spcPts val="600"/>
              </a:spcBef>
              <a:spcAft>
                <a:spcPts val="0"/>
              </a:spcAft>
              <a:defRPr lang="en-US" sz="1050" dirty="0" smtClean="0"/>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pPr lvl="0"/>
            <a:r>
              <a:rPr lang="en-US" dirty="0"/>
              <a:t>Click to edit Master text styles</a:t>
            </a:r>
          </a:p>
        </p:txBody>
      </p:sp>
      <p:sp>
        <p:nvSpPr>
          <p:cNvPr id="6" name="Picture Placeholder 5"/>
          <p:cNvSpPr>
            <a:spLocks noGrp="1" noChangeAspect="1"/>
          </p:cNvSpPr>
          <p:nvPr>
            <p:ph type="pic" sz="quarter" idx="13"/>
          </p:nvPr>
        </p:nvSpPr>
        <p:spPr>
          <a:xfrm>
            <a:off x="323701"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15" name="Picture Placeholder 5"/>
          <p:cNvSpPr>
            <a:spLocks noGrp="1" noChangeAspect="1"/>
          </p:cNvSpPr>
          <p:nvPr>
            <p:ph type="pic" sz="quarter" idx="14"/>
          </p:nvPr>
        </p:nvSpPr>
        <p:spPr>
          <a:xfrm>
            <a:off x="1507049"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6" name="Picture Placeholder 5"/>
          <p:cNvSpPr>
            <a:spLocks noGrp="1" noChangeAspect="1"/>
          </p:cNvSpPr>
          <p:nvPr>
            <p:ph type="pic" sz="quarter" idx="15"/>
          </p:nvPr>
        </p:nvSpPr>
        <p:spPr>
          <a:xfrm>
            <a:off x="2690398"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8" name="Picture Placeholder 5"/>
          <p:cNvSpPr>
            <a:spLocks noGrp="1" noChangeAspect="1"/>
          </p:cNvSpPr>
          <p:nvPr>
            <p:ph type="pic" sz="quarter" idx="16"/>
          </p:nvPr>
        </p:nvSpPr>
        <p:spPr>
          <a:xfrm>
            <a:off x="3873747"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9" name="Picture Placeholder 5"/>
          <p:cNvSpPr>
            <a:spLocks noGrp="1" noChangeAspect="1"/>
          </p:cNvSpPr>
          <p:nvPr>
            <p:ph type="pic" sz="quarter" idx="17"/>
          </p:nvPr>
        </p:nvSpPr>
        <p:spPr>
          <a:xfrm>
            <a:off x="323701"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0" name="Picture Placeholder 5"/>
          <p:cNvSpPr>
            <a:spLocks noGrp="1" noChangeAspect="1"/>
          </p:cNvSpPr>
          <p:nvPr>
            <p:ph type="pic" sz="quarter" idx="18"/>
          </p:nvPr>
        </p:nvSpPr>
        <p:spPr>
          <a:xfrm>
            <a:off x="1507049"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1" name="Picture Placeholder 5"/>
          <p:cNvSpPr>
            <a:spLocks noGrp="1" noChangeAspect="1"/>
          </p:cNvSpPr>
          <p:nvPr>
            <p:ph type="pic" sz="quarter" idx="19"/>
          </p:nvPr>
        </p:nvSpPr>
        <p:spPr>
          <a:xfrm>
            <a:off x="2690398"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2" name="Picture Placeholder 5"/>
          <p:cNvSpPr>
            <a:spLocks noGrp="1" noChangeAspect="1"/>
          </p:cNvSpPr>
          <p:nvPr>
            <p:ph type="pic" sz="quarter" idx="20"/>
          </p:nvPr>
        </p:nvSpPr>
        <p:spPr>
          <a:xfrm>
            <a:off x="3873747"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3" name="Picture Placeholder 5"/>
          <p:cNvSpPr>
            <a:spLocks noGrp="1" noChangeAspect="1"/>
          </p:cNvSpPr>
          <p:nvPr>
            <p:ph type="pic" sz="quarter" idx="21"/>
          </p:nvPr>
        </p:nvSpPr>
        <p:spPr>
          <a:xfrm>
            <a:off x="323701"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4" name="Picture Placeholder 5"/>
          <p:cNvSpPr>
            <a:spLocks noGrp="1" noChangeAspect="1"/>
          </p:cNvSpPr>
          <p:nvPr>
            <p:ph type="pic" sz="quarter" idx="22"/>
          </p:nvPr>
        </p:nvSpPr>
        <p:spPr>
          <a:xfrm>
            <a:off x="1507049"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5" name="Picture Placeholder 5"/>
          <p:cNvSpPr>
            <a:spLocks noGrp="1" noChangeAspect="1"/>
          </p:cNvSpPr>
          <p:nvPr>
            <p:ph type="pic" sz="quarter" idx="23"/>
          </p:nvPr>
        </p:nvSpPr>
        <p:spPr>
          <a:xfrm>
            <a:off x="2690398"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6" name="Picture Placeholder 5"/>
          <p:cNvSpPr>
            <a:spLocks noGrp="1" noChangeAspect="1"/>
          </p:cNvSpPr>
          <p:nvPr>
            <p:ph type="pic" sz="quarter" idx="24"/>
          </p:nvPr>
        </p:nvSpPr>
        <p:spPr>
          <a:xfrm>
            <a:off x="3873747"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cxnSp>
        <p:nvCxnSpPr>
          <p:cNvPr id="30" name="Straight Connector 29"/>
          <p:cNvCxnSpPr/>
          <p:nvPr userDrawn="1"/>
        </p:nvCxnSpPr>
        <p:spPr>
          <a:xfrm>
            <a:off x="370500" y="160796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370500" y="463691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370500" y="3122444"/>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9" name="Footer Placeholder 10"/>
          <p:cNvSpPr txBox="1">
            <a:spLocks/>
          </p:cNvSpPr>
          <p:nvPr userDrawn="1"/>
        </p:nvSpPr>
        <p:spPr>
          <a:xfrm>
            <a:off x="250449" y="6429179"/>
            <a:ext cx="5536650" cy="212892"/>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Name of presentation</a:t>
            </a:r>
            <a:endParaRPr lang="en-GB" dirty="0"/>
          </a:p>
        </p:txBody>
      </p:sp>
      <p:sp>
        <p:nvSpPr>
          <p:cNvPr id="33" name="Slide Number Placeholder 11"/>
          <p:cNvSpPr txBox="1">
            <a:spLocks/>
          </p:cNvSpPr>
          <p:nvPr userDrawn="1"/>
        </p:nvSpPr>
        <p:spPr>
          <a:xfrm>
            <a:off x="241684" y="6652213"/>
            <a:ext cx="2228850" cy="102322"/>
          </a:xfrm>
          <a:prstGeom prst="rect">
            <a:avLst/>
          </a:prstGeom>
        </p:spPr>
        <p:txBody>
          <a:bodyPr vert="horz" lIns="91440" tIns="0" rIns="91440" bIns="36000" rtlCol="0" anchor="ctr"/>
          <a:lstStyle>
            <a:defPPr>
              <a:defRPr lang="en-US"/>
            </a:defPPr>
            <a:lvl1pPr marL="0" algn="l" defTabSz="914400" rtl="0" eaLnBrk="1" latinLnBrk="0" hangingPunct="1">
              <a:defRPr sz="600" kern="1200">
                <a:solidFill>
                  <a:schemeClr val="accent2">
                    <a:lumMod val="40000"/>
                    <a:lumOff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91A964-A607-4C9F-9589-0EFF81922125}" type="slidenum">
              <a:rPr lang="en-GB" smtClean="0"/>
              <a:pPr/>
              <a:t>‹#›</a:t>
            </a:fld>
            <a:endParaRPr lang="en-GB" dirty="0"/>
          </a:p>
        </p:txBody>
      </p:sp>
      <p:sp>
        <p:nvSpPr>
          <p:cNvPr id="34"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35" name="Text Placeholder 5"/>
          <p:cNvSpPr>
            <a:spLocks noGrp="1"/>
          </p:cNvSpPr>
          <p:nvPr>
            <p:ph type="body" sz="quarter" idx="25"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Tree>
    <p:extLst>
      <p:ext uri="{BB962C8B-B14F-4D97-AF65-F5344CB8AC3E}">
        <p14:creationId xmlns:p14="http://schemas.microsoft.com/office/powerpoint/2010/main" val="4193738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quare photo - GVA Shaded background ">
    <p:bg>
      <p:bgPr>
        <a:solidFill>
          <a:srgbClr val="E3E5EA"/>
        </a:solidFill>
        <a:effectLst/>
      </p:bgPr>
    </p:bg>
    <p:spTree>
      <p:nvGrpSpPr>
        <p:cNvPr id="1" name=""/>
        <p:cNvGrpSpPr/>
        <p:nvPr/>
      </p:nvGrpSpPr>
      <p:grpSpPr>
        <a:xfrm>
          <a:off x="0" y="0"/>
          <a:ext cx="0" cy="0"/>
          <a:chOff x="0" y="0"/>
          <a:chExt cx="0" cy="0"/>
        </a:xfrm>
      </p:grpSpPr>
      <p:sp>
        <p:nvSpPr>
          <p:cNvPr id="35" name="Content Placeholder 2"/>
          <p:cNvSpPr>
            <a:spLocks noGrp="1"/>
          </p:cNvSpPr>
          <p:nvPr>
            <p:ph idx="28" hasCustomPrompt="1"/>
          </p:nvPr>
        </p:nvSpPr>
        <p:spPr>
          <a:xfrm>
            <a:off x="242266" y="1647824"/>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
        <p:nvSpPr>
          <p:cNvPr id="36" name="Content Placeholder 2"/>
          <p:cNvSpPr>
            <a:spLocks noGrp="1"/>
          </p:cNvSpPr>
          <p:nvPr>
            <p:ph idx="30" hasCustomPrompt="1"/>
          </p:nvPr>
        </p:nvSpPr>
        <p:spPr>
          <a:xfrm>
            <a:off x="242266" y="3177144"/>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
        <p:nvSpPr>
          <p:cNvPr id="37" name="Content Placeholder 2"/>
          <p:cNvSpPr>
            <a:spLocks noGrp="1"/>
          </p:cNvSpPr>
          <p:nvPr>
            <p:ph idx="31" hasCustomPrompt="1"/>
          </p:nvPr>
        </p:nvSpPr>
        <p:spPr>
          <a:xfrm>
            <a:off x="242266" y="4676775"/>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
        <p:nvSpPr>
          <p:cNvPr id="6" name="Picture Placeholder 5"/>
          <p:cNvSpPr>
            <a:spLocks noGrp="1" noChangeAspect="1"/>
          </p:cNvSpPr>
          <p:nvPr>
            <p:ph type="pic" sz="quarter" idx="13"/>
          </p:nvPr>
        </p:nvSpPr>
        <p:spPr>
          <a:xfrm>
            <a:off x="375294"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15" name="Picture Placeholder 5"/>
          <p:cNvSpPr>
            <a:spLocks noGrp="1" noChangeAspect="1"/>
          </p:cNvSpPr>
          <p:nvPr>
            <p:ph type="pic" sz="quarter" idx="14"/>
          </p:nvPr>
        </p:nvSpPr>
        <p:spPr>
          <a:xfrm>
            <a:off x="1558643"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6" name="Picture Placeholder 5"/>
          <p:cNvSpPr>
            <a:spLocks noGrp="1" noChangeAspect="1"/>
          </p:cNvSpPr>
          <p:nvPr>
            <p:ph type="pic" sz="quarter" idx="15"/>
          </p:nvPr>
        </p:nvSpPr>
        <p:spPr>
          <a:xfrm>
            <a:off x="2741992"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8" name="Picture Placeholder 5"/>
          <p:cNvSpPr>
            <a:spLocks noGrp="1" noChangeAspect="1"/>
          </p:cNvSpPr>
          <p:nvPr>
            <p:ph type="pic" sz="quarter" idx="16"/>
          </p:nvPr>
        </p:nvSpPr>
        <p:spPr>
          <a:xfrm>
            <a:off x="3925341"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9" name="Picture Placeholder 5"/>
          <p:cNvSpPr>
            <a:spLocks noGrp="1" noChangeAspect="1"/>
          </p:cNvSpPr>
          <p:nvPr>
            <p:ph type="pic" sz="quarter" idx="17"/>
          </p:nvPr>
        </p:nvSpPr>
        <p:spPr>
          <a:xfrm>
            <a:off x="375294"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0" name="Picture Placeholder 5"/>
          <p:cNvSpPr>
            <a:spLocks noGrp="1" noChangeAspect="1"/>
          </p:cNvSpPr>
          <p:nvPr>
            <p:ph type="pic" sz="quarter" idx="18"/>
          </p:nvPr>
        </p:nvSpPr>
        <p:spPr>
          <a:xfrm>
            <a:off x="1558643"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1" name="Picture Placeholder 5"/>
          <p:cNvSpPr>
            <a:spLocks noGrp="1" noChangeAspect="1"/>
          </p:cNvSpPr>
          <p:nvPr>
            <p:ph type="pic" sz="quarter" idx="19"/>
          </p:nvPr>
        </p:nvSpPr>
        <p:spPr>
          <a:xfrm>
            <a:off x="2741992"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2" name="Picture Placeholder 5"/>
          <p:cNvSpPr>
            <a:spLocks noGrp="1" noChangeAspect="1"/>
          </p:cNvSpPr>
          <p:nvPr>
            <p:ph type="pic" sz="quarter" idx="20"/>
          </p:nvPr>
        </p:nvSpPr>
        <p:spPr>
          <a:xfrm>
            <a:off x="3925341"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3" name="Picture Placeholder 5"/>
          <p:cNvSpPr>
            <a:spLocks noGrp="1" noChangeAspect="1"/>
          </p:cNvSpPr>
          <p:nvPr>
            <p:ph type="pic" sz="quarter" idx="21"/>
          </p:nvPr>
        </p:nvSpPr>
        <p:spPr>
          <a:xfrm>
            <a:off x="375294"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4" name="Picture Placeholder 5"/>
          <p:cNvSpPr>
            <a:spLocks noGrp="1" noChangeAspect="1"/>
          </p:cNvSpPr>
          <p:nvPr>
            <p:ph type="pic" sz="quarter" idx="22"/>
          </p:nvPr>
        </p:nvSpPr>
        <p:spPr>
          <a:xfrm>
            <a:off x="1558643"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5" name="Picture Placeholder 5"/>
          <p:cNvSpPr>
            <a:spLocks noGrp="1" noChangeAspect="1"/>
          </p:cNvSpPr>
          <p:nvPr>
            <p:ph type="pic" sz="quarter" idx="23"/>
          </p:nvPr>
        </p:nvSpPr>
        <p:spPr>
          <a:xfrm>
            <a:off x="2741992"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6" name="Picture Placeholder 5"/>
          <p:cNvSpPr>
            <a:spLocks noGrp="1" noChangeAspect="1"/>
          </p:cNvSpPr>
          <p:nvPr>
            <p:ph type="pic" sz="quarter" idx="24"/>
          </p:nvPr>
        </p:nvSpPr>
        <p:spPr>
          <a:xfrm>
            <a:off x="3925341"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cxnSp>
        <p:nvCxnSpPr>
          <p:cNvPr id="30" name="Straight Connector 29"/>
          <p:cNvCxnSpPr/>
          <p:nvPr userDrawn="1"/>
        </p:nvCxnSpPr>
        <p:spPr>
          <a:xfrm>
            <a:off x="370500" y="160796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370500" y="463691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370500" y="3122444"/>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27" name="Picture 26"/>
          <p:cNvPicPr>
            <a:picLocks noChangeAspect="1"/>
          </p:cNvPicPr>
          <p:nvPr userDrawn="1"/>
        </p:nvPicPr>
        <p:blipFill rotWithShape="1">
          <a:blip r:embed="rId2" cstate="print">
            <a:extLst>
              <a:ext uri="{28A0092B-C50C-407E-A947-70E740481C1C}">
                <a14:useLocalDpi xmlns:a14="http://schemas.microsoft.com/office/drawing/2010/main" val="0"/>
              </a:ext>
            </a:extLst>
          </a:blip>
          <a:srcRect t="10889"/>
          <a:stretch/>
        </p:blipFill>
        <p:spPr>
          <a:xfrm>
            <a:off x="5314376" y="875607"/>
            <a:ext cx="4120946" cy="5100892"/>
          </a:xfrm>
          <a:prstGeom prst="rect">
            <a:avLst/>
          </a:prstGeom>
        </p:spPr>
      </p:pic>
      <p:sp>
        <p:nvSpPr>
          <p:cNvPr id="33"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34" name="Text Placeholder 5"/>
          <p:cNvSpPr>
            <a:spLocks noGrp="1"/>
          </p:cNvSpPr>
          <p:nvPr>
            <p:ph type="body" sz="quarter" idx="25"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4" name="Footer Placeholder 3"/>
          <p:cNvSpPr>
            <a:spLocks noGrp="1"/>
          </p:cNvSpPr>
          <p:nvPr>
            <p:ph type="ftr" sz="quarter" idx="26"/>
          </p:nvPr>
        </p:nvSpPr>
        <p:spPr/>
        <p:txBody>
          <a:bodyPr/>
          <a:lstStyle/>
          <a:p>
            <a:r>
              <a:rPr lang="en-GB"/>
              <a:t>Name of presentation</a:t>
            </a:r>
            <a:endParaRPr lang="en-GB" dirty="0"/>
          </a:p>
        </p:txBody>
      </p:sp>
      <p:sp>
        <p:nvSpPr>
          <p:cNvPr id="5" name="Slide Number Placeholder 4"/>
          <p:cNvSpPr>
            <a:spLocks noGrp="1"/>
          </p:cNvSpPr>
          <p:nvPr>
            <p:ph type="sldNum" sz="quarter" idx="27"/>
          </p:nvPr>
        </p:nvSpPr>
        <p:spPr/>
        <p:txBody>
          <a:bodyPr/>
          <a:lstStyle/>
          <a:p>
            <a:fld id="{D491A964-A607-4C9F-9589-0EFF81922125}" type="slidenum">
              <a:rPr lang="en-GB" smtClean="0"/>
              <a:pPr/>
              <a:t>‹#›</a:t>
            </a:fld>
            <a:endParaRPr lang="en-GB" dirty="0"/>
          </a:p>
        </p:txBody>
      </p:sp>
      <p:sp>
        <p:nvSpPr>
          <p:cNvPr id="38" name="Content Placeholder 2"/>
          <p:cNvSpPr>
            <a:spLocks noGrp="1"/>
          </p:cNvSpPr>
          <p:nvPr>
            <p:ph idx="32" hasCustomPrompt="1"/>
          </p:nvPr>
        </p:nvSpPr>
        <p:spPr>
          <a:xfrm>
            <a:off x="2574167" y="1647824"/>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
        <p:nvSpPr>
          <p:cNvPr id="39" name="Content Placeholder 2"/>
          <p:cNvSpPr>
            <a:spLocks noGrp="1"/>
          </p:cNvSpPr>
          <p:nvPr>
            <p:ph idx="33" hasCustomPrompt="1"/>
          </p:nvPr>
        </p:nvSpPr>
        <p:spPr>
          <a:xfrm>
            <a:off x="2574167" y="3177144"/>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
        <p:nvSpPr>
          <p:cNvPr id="40" name="Content Placeholder 2"/>
          <p:cNvSpPr>
            <a:spLocks noGrp="1"/>
          </p:cNvSpPr>
          <p:nvPr>
            <p:ph idx="34" hasCustomPrompt="1"/>
          </p:nvPr>
        </p:nvSpPr>
        <p:spPr>
          <a:xfrm>
            <a:off x="2574167" y="4676775"/>
            <a:ext cx="2228267" cy="157521"/>
          </a:xfrm>
        </p:spPr>
        <p:txBody>
          <a:bodyPr vert="horz" lIns="91440" tIns="0" rIns="91440" bIns="45720" rtlCol="0" anchor="t" anchorCtr="0">
            <a:noAutofit/>
          </a:bodyPr>
          <a:lstStyle>
            <a:lvl1pPr>
              <a:spcBef>
                <a:spcPts val="600"/>
              </a:spcBef>
              <a:spcAft>
                <a:spcPts val="0"/>
              </a:spcAft>
              <a:defRPr lang="en-US" sz="1100" dirty="0" smtClean="0">
                <a:solidFill>
                  <a:schemeClr val="tx2"/>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sz="1100" dirty="0"/>
              <a:t>Add location</a:t>
            </a:r>
          </a:p>
        </p:txBody>
      </p:sp>
    </p:spTree>
    <p:extLst>
      <p:ext uri="{BB962C8B-B14F-4D97-AF65-F5344CB8AC3E}">
        <p14:creationId xmlns:p14="http://schemas.microsoft.com/office/powerpoint/2010/main" val="1185629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rcle - GVA Shaded background with text ">
    <p:bg>
      <p:bgPr>
        <a:solidFill>
          <a:srgbClr val="E3E5EA"/>
        </a:solidFill>
        <a:effectLst/>
      </p:bgPr>
    </p:bg>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98849"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15" name="Picture Placeholder 5"/>
          <p:cNvSpPr>
            <a:spLocks noGrp="1" noChangeAspect="1"/>
          </p:cNvSpPr>
          <p:nvPr>
            <p:ph type="pic" sz="quarter" idx="14"/>
          </p:nvPr>
        </p:nvSpPr>
        <p:spPr>
          <a:xfrm>
            <a:off x="6182198"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6" name="Picture Placeholder 5"/>
          <p:cNvSpPr>
            <a:spLocks noGrp="1" noChangeAspect="1"/>
          </p:cNvSpPr>
          <p:nvPr>
            <p:ph type="pic" sz="quarter" idx="15"/>
          </p:nvPr>
        </p:nvSpPr>
        <p:spPr>
          <a:xfrm>
            <a:off x="7365547"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8" name="Picture Placeholder 5"/>
          <p:cNvSpPr>
            <a:spLocks noGrp="1" noChangeAspect="1"/>
          </p:cNvSpPr>
          <p:nvPr>
            <p:ph type="pic" sz="quarter" idx="16"/>
          </p:nvPr>
        </p:nvSpPr>
        <p:spPr>
          <a:xfrm>
            <a:off x="8548896" y="1898665"/>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9" name="Picture Placeholder 5"/>
          <p:cNvSpPr>
            <a:spLocks noGrp="1" noChangeAspect="1"/>
          </p:cNvSpPr>
          <p:nvPr>
            <p:ph type="pic" sz="quarter" idx="17"/>
          </p:nvPr>
        </p:nvSpPr>
        <p:spPr>
          <a:xfrm>
            <a:off x="4998849"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0" name="Picture Placeholder 5"/>
          <p:cNvSpPr>
            <a:spLocks noGrp="1" noChangeAspect="1"/>
          </p:cNvSpPr>
          <p:nvPr>
            <p:ph type="pic" sz="quarter" idx="18"/>
          </p:nvPr>
        </p:nvSpPr>
        <p:spPr>
          <a:xfrm>
            <a:off x="6182198"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1" name="Picture Placeholder 5"/>
          <p:cNvSpPr>
            <a:spLocks noGrp="1" noChangeAspect="1"/>
          </p:cNvSpPr>
          <p:nvPr>
            <p:ph type="pic" sz="quarter" idx="19"/>
          </p:nvPr>
        </p:nvSpPr>
        <p:spPr>
          <a:xfrm>
            <a:off x="7365547"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2" name="Picture Placeholder 5"/>
          <p:cNvSpPr>
            <a:spLocks noGrp="1" noChangeAspect="1"/>
          </p:cNvSpPr>
          <p:nvPr>
            <p:ph type="pic" sz="quarter" idx="20"/>
          </p:nvPr>
        </p:nvSpPr>
        <p:spPr>
          <a:xfrm>
            <a:off x="8548896" y="3402810"/>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3" name="Picture Placeholder 5"/>
          <p:cNvSpPr>
            <a:spLocks noGrp="1" noChangeAspect="1"/>
          </p:cNvSpPr>
          <p:nvPr>
            <p:ph type="pic" sz="quarter" idx="21"/>
          </p:nvPr>
        </p:nvSpPr>
        <p:spPr>
          <a:xfrm>
            <a:off x="4998849"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4" name="Picture Placeholder 5"/>
          <p:cNvSpPr>
            <a:spLocks noGrp="1" noChangeAspect="1"/>
          </p:cNvSpPr>
          <p:nvPr>
            <p:ph type="pic" sz="quarter" idx="22"/>
          </p:nvPr>
        </p:nvSpPr>
        <p:spPr>
          <a:xfrm>
            <a:off x="6182198"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5" name="Picture Placeholder 5"/>
          <p:cNvSpPr>
            <a:spLocks noGrp="1" noChangeAspect="1"/>
          </p:cNvSpPr>
          <p:nvPr>
            <p:ph type="pic" sz="quarter" idx="23"/>
          </p:nvPr>
        </p:nvSpPr>
        <p:spPr>
          <a:xfrm>
            <a:off x="7365547"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6" name="Picture Placeholder 5"/>
          <p:cNvSpPr>
            <a:spLocks noGrp="1" noChangeAspect="1"/>
          </p:cNvSpPr>
          <p:nvPr>
            <p:ph type="pic" sz="quarter" idx="24"/>
          </p:nvPr>
        </p:nvSpPr>
        <p:spPr>
          <a:xfrm>
            <a:off x="8548896" y="4904499"/>
            <a:ext cx="744145" cy="686903"/>
          </a:xfrm>
          <a:prstGeom prst="ellipse">
            <a:avLst/>
          </a:prstGeom>
          <a:solidFill>
            <a:schemeClr val="bg1"/>
          </a:solidFill>
        </p:spPr>
        <p:txBody>
          <a:bodyPr/>
          <a:lstStyle>
            <a:lvl1pPr>
              <a:defRPr sz="900">
                <a:solidFill>
                  <a:schemeClr val="accent1"/>
                </a:solidFill>
              </a:defRPr>
            </a:lvl1pPr>
          </a:lstStyle>
          <a:p>
            <a:r>
              <a:rPr lang="en-US"/>
              <a:t>Click icon to add picture</a:t>
            </a:r>
            <a:endParaRPr lang="en-GB"/>
          </a:p>
        </p:txBody>
      </p:sp>
      <p:cxnSp>
        <p:nvCxnSpPr>
          <p:cNvPr id="30" name="Straight Connector 29"/>
          <p:cNvCxnSpPr/>
          <p:nvPr userDrawn="1"/>
        </p:nvCxnSpPr>
        <p:spPr>
          <a:xfrm>
            <a:off x="5045649" y="160796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5045649" y="463691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5045649" y="3122444"/>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8" name="Footer Placeholder 10"/>
          <p:cNvSpPr txBox="1">
            <a:spLocks/>
          </p:cNvSpPr>
          <p:nvPr userDrawn="1"/>
        </p:nvSpPr>
        <p:spPr>
          <a:xfrm>
            <a:off x="250449" y="6429179"/>
            <a:ext cx="5536650" cy="212892"/>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Name of presentation</a:t>
            </a:r>
            <a:endParaRPr lang="en-GB" dirty="0"/>
          </a:p>
        </p:txBody>
      </p:sp>
      <p:sp>
        <p:nvSpPr>
          <p:cNvPr id="34" name="Slide Number Placeholder 11"/>
          <p:cNvSpPr txBox="1">
            <a:spLocks/>
          </p:cNvSpPr>
          <p:nvPr userDrawn="1"/>
        </p:nvSpPr>
        <p:spPr>
          <a:xfrm>
            <a:off x="241684" y="6652213"/>
            <a:ext cx="2228850" cy="102322"/>
          </a:xfrm>
          <a:prstGeom prst="rect">
            <a:avLst/>
          </a:prstGeom>
        </p:spPr>
        <p:txBody>
          <a:bodyPr vert="horz" lIns="91440" tIns="0" rIns="91440" bIns="36000" rtlCol="0" anchor="ctr"/>
          <a:lstStyle>
            <a:defPPr>
              <a:defRPr lang="en-US"/>
            </a:defPPr>
            <a:lvl1pPr marL="0" algn="l" defTabSz="914400" rtl="0" eaLnBrk="1" latinLnBrk="0" hangingPunct="1">
              <a:defRPr sz="600" kern="1200">
                <a:solidFill>
                  <a:schemeClr val="accent2">
                    <a:lumMod val="40000"/>
                    <a:lumOff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91A964-A607-4C9F-9589-0EFF81922125}" type="slidenum">
              <a:rPr lang="en-GB" smtClean="0"/>
              <a:pPr/>
              <a:t>‹#›</a:t>
            </a:fld>
            <a:endParaRPr lang="en-GB" dirty="0"/>
          </a:p>
        </p:txBody>
      </p:sp>
      <p:sp>
        <p:nvSpPr>
          <p:cNvPr id="35"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36" name="Text Placeholder 5"/>
          <p:cNvSpPr>
            <a:spLocks noGrp="1"/>
          </p:cNvSpPr>
          <p:nvPr>
            <p:ph type="body" sz="quarter" idx="26"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7" name="Content Placeholder 2"/>
          <p:cNvSpPr>
            <a:spLocks noGrp="1"/>
          </p:cNvSpPr>
          <p:nvPr>
            <p:ph idx="1" hasCustomPrompt="1"/>
          </p:nvPr>
        </p:nvSpPr>
        <p:spPr>
          <a:xfrm>
            <a:off x="4917415" y="1647825"/>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
        <p:nvSpPr>
          <p:cNvPr id="38" name="Content Placeholder 2"/>
          <p:cNvSpPr>
            <a:spLocks noGrp="1"/>
          </p:cNvSpPr>
          <p:nvPr>
            <p:ph idx="30" hasCustomPrompt="1"/>
          </p:nvPr>
        </p:nvSpPr>
        <p:spPr>
          <a:xfrm>
            <a:off x="4917415" y="3177144"/>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
        <p:nvSpPr>
          <p:cNvPr id="39" name="Content Placeholder 2"/>
          <p:cNvSpPr>
            <a:spLocks noGrp="1"/>
          </p:cNvSpPr>
          <p:nvPr>
            <p:ph idx="31" hasCustomPrompt="1"/>
          </p:nvPr>
        </p:nvSpPr>
        <p:spPr>
          <a:xfrm>
            <a:off x="4917415" y="4676775"/>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
        <p:nvSpPr>
          <p:cNvPr id="40" name="Text Placeholder 4"/>
          <p:cNvSpPr>
            <a:spLocks noGrp="1"/>
          </p:cNvSpPr>
          <p:nvPr>
            <p:ph type="body" sz="quarter" idx="27" hasCustomPrompt="1"/>
          </p:nvPr>
        </p:nvSpPr>
        <p:spPr>
          <a:xfrm>
            <a:off x="242264" y="1408113"/>
            <a:ext cx="4485000" cy="4662487"/>
          </a:xfrm>
        </p:spPr>
        <p:txBody>
          <a:bodyPr/>
          <a:lstStyle>
            <a:lvl1pPr>
              <a:defRPr lang="en-US" sz="1600" b="1" kern="1200" dirty="0" smtClean="0">
                <a:solidFill>
                  <a:schemeClr val="tx2"/>
                </a:solidFill>
                <a:latin typeface="+mn-lt"/>
                <a:ea typeface="+mn-ea"/>
                <a:cs typeface="+mn-cs"/>
              </a:defRPr>
            </a:lvl1pPr>
            <a:lvl2pPr>
              <a:defRPr lang="en-US" sz="1600" kern="1200" dirty="0" smtClean="0">
                <a:solidFill>
                  <a:srgbClr val="595959"/>
                </a:solidFill>
                <a:latin typeface="+mn-lt"/>
                <a:ea typeface="+mn-ea"/>
                <a:cs typeface="+mn-cs"/>
              </a:defRPr>
            </a:lvl2pPr>
            <a:lvl3pPr>
              <a:defRPr lang="en-US" sz="1600" kern="1200" dirty="0" smtClean="0">
                <a:solidFill>
                  <a:srgbClr val="595959"/>
                </a:solidFill>
                <a:latin typeface="+mn-lt"/>
                <a:ea typeface="+mn-ea"/>
                <a:cs typeface="+mn-cs"/>
              </a:defRPr>
            </a:lvl3pPr>
            <a:lvl4pPr>
              <a:defRPr lang="en-US" sz="1200" kern="1200" dirty="0" smtClean="0">
                <a:solidFill>
                  <a:srgbClr val="595959"/>
                </a:solidFill>
                <a:latin typeface="+mn-lt"/>
                <a:ea typeface="+mn-ea"/>
                <a:cs typeface="+mn-cs"/>
              </a:defRPr>
            </a:lvl4pPr>
            <a:lvl5pPr>
              <a:defRPr lang="en-GB" sz="1200" kern="1200" dirty="0">
                <a:solidFill>
                  <a:srgbClr val="595959"/>
                </a:solidFill>
                <a:latin typeface="+mn-lt"/>
                <a:ea typeface="+mn-ea"/>
                <a:cs typeface="+mn-cs"/>
              </a:defRPr>
            </a:lvl5pPr>
          </a:lstStyle>
          <a:p>
            <a:r>
              <a:rPr lang="en-GB" dirty="0"/>
              <a:t>Name of</a:t>
            </a:r>
          </a:p>
          <a:p>
            <a:pPr lvl="1"/>
            <a:r>
              <a:rPr lang="en-GB" dirty="0"/>
              <a:t>Add text here</a:t>
            </a:r>
          </a:p>
          <a:p>
            <a:pPr lvl="2"/>
            <a:r>
              <a:rPr lang="en-GB" dirty="0"/>
              <a:t>Add key item here</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36837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quare - GVA Shaded background with text ">
    <p:bg>
      <p:bgPr>
        <a:solidFill>
          <a:srgbClr val="E3E5EA"/>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917415" y="1647825"/>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
        <p:nvSpPr>
          <p:cNvPr id="6" name="Picture Placeholder 5"/>
          <p:cNvSpPr>
            <a:spLocks noGrp="1" noChangeAspect="1"/>
          </p:cNvSpPr>
          <p:nvPr>
            <p:ph type="pic" sz="quarter" idx="13"/>
          </p:nvPr>
        </p:nvSpPr>
        <p:spPr>
          <a:xfrm>
            <a:off x="5050443"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15" name="Picture Placeholder 5"/>
          <p:cNvSpPr>
            <a:spLocks noGrp="1" noChangeAspect="1"/>
          </p:cNvSpPr>
          <p:nvPr>
            <p:ph type="pic" sz="quarter" idx="14"/>
          </p:nvPr>
        </p:nvSpPr>
        <p:spPr>
          <a:xfrm>
            <a:off x="6233792"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6" name="Picture Placeholder 5"/>
          <p:cNvSpPr>
            <a:spLocks noGrp="1" noChangeAspect="1"/>
          </p:cNvSpPr>
          <p:nvPr>
            <p:ph type="pic" sz="quarter" idx="15"/>
          </p:nvPr>
        </p:nvSpPr>
        <p:spPr>
          <a:xfrm>
            <a:off x="7417141"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8" name="Picture Placeholder 5"/>
          <p:cNvSpPr>
            <a:spLocks noGrp="1" noChangeAspect="1"/>
          </p:cNvSpPr>
          <p:nvPr>
            <p:ph type="pic" sz="quarter" idx="16"/>
          </p:nvPr>
        </p:nvSpPr>
        <p:spPr>
          <a:xfrm>
            <a:off x="8600490" y="1898665"/>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19" name="Picture Placeholder 5"/>
          <p:cNvSpPr>
            <a:spLocks noGrp="1" noChangeAspect="1"/>
          </p:cNvSpPr>
          <p:nvPr>
            <p:ph type="pic" sz="quarter" idx="17"/>
          </p:nvPr>
        </p:nvSpPr>
        <p:spPr>
          <a:xfrm>
            <a:off x="5050443"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0" name="Picture Placeholder 5"/>
          <p:cNvSpPr>
            <a:spLocks noGrp="1" noChangeAspect="1"/>
          </p:cNvSpPr>
          <p:nvPr>
            <p:ph type="pic" sz="quarter" idx="18"/>
          </p:nvPr>
        </p:nvSpPr>
        <p:spPr>
          <a:xfrm>
            <a:off x="6233792"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1" name="Picture Placeholder 5"/>
          <p:cNvSpPr>
            <a:spLocks noGrp="1" noChangeAspect="1"/>
          </p:cNvSpPr>
          <p:nvPr>
            <p:ph type="pic" sz="quarter" idx="19"/>
          </p:nvPr>
        </p:nvSpPr>
        <p:spPr>
          <a:xfrm>
            <a:off x="7417141"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2" name="Picture Placeholder 5"/>
          <p:cNvSpPr>
            <a:spLocks noGrp="1" noChangeAspect="1"/>
          </p:cNvSpPr>
          <p:nvPr>
            <p:ph type="pic" sz="quarter" idx="20"/>
          </p:nvPr>
        </p:nvSpPr>
        <p:spPr>
          <a:xfrm>
            <a:off x="8600490" y="3402810"/>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3" name="Picture Placeholder 5"/>
          <p:cNvSpPr>
            <a:spLocks noGrp="1" noChangeAspect="1"/>
          </p:cNvSpPr>
          <p:nvPr>
            <p:ph type="pic" sz="quarter" idx="21"/>
          </p:nvPr>
        </p:nvSpPr>
        <p:spPr>
          <a:xfrm>
            <a:off x="5050443"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dirty="0"/>
          </a:p>
        </p:txBody>
      </p:sp>
      <p:sp>
        <p:nvSpPr>
          <p:cNvPr id="24" name="Picture Placeholder 5"/>
          <p:cNvSpPr>
            <a:spLocks noGrp="1" noChangeAspect="1"/>
          </p:cNvSpPr>
          <p:nvPr>
            <p:ph type="pic" sz="quarter" idx="22"/>
          </p:nvPr>
        </p:nvSpPr>
        <p:spPr>
          <a:xfrm>
            <a:off x="6233792"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5" name="Picture Placeholder 5"/>
          <p:cNvSpPr>
            <a:spLocks noGrp="1" noChangeAspect="1"/>
          </p:cNvSpPr>
          <p:nvPr>
            <p:ph type="pic" sz="quarter" idx="23"/>
          </p:nvPr>
        </p:nvSpPr>
        <p:spPr>
          <a:xfrm>
            <a:off x="7417141"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sp>
        <p:nvSpPr>
          <p:cNvPr id="26" name="Picture Placeholder 5"/>
          <p:cNvSpPr>
            <a:spLocks noGrp="1" noChangeAspect="1"/>
          </p:cNvSpPr>
          <p:nvPr>
            <p:ph type="pic" sz="quarter" idx="24"/>
          </p:nvPr>
        </p:nvSpPr>
        <p:spPr>
          <a:xfrm>
            <a:off x="8600490" y="4904499"/>
            <a:ext cx="744145" cy="686903"/>
          </a:xfrm>
          <a:prstGeom prst="rect">
            <a:avLst/>
          </a:prstGeom>
          <a:solidFill>
            <a:schemeClr val="bg1"/>
          </a:solidFill>
        </p:spPr>
        <p:txBody>
          <a:bodyPr/>
          <a:lstStyle>
            <a:lvl1pPr>
              <a:defRPr sz="900">
                <a:solidFill>
                  <a:schemeClr val="accent1"/>
                </a:solidFill>
              </a:defRPr>
            </a:lvl1pPr>
          </a:lstStyle>
          <a:p>
            <a:r>
              <a:rPr lang="en-US"/>
              <a:t>Click icon to add picture</a:t>
            </a:r>
            <a:endParaRPr lang="en-GB"/>
          </a:p>
        </p:txBody>
      </p:sp>
      <p:cxnSp>
        <p:nvCxnSpPr>
          <p:cNvPr id="30" name="Straight Connector 29"/>
          <p:cNvCxnSpPr/>
          <p:nvPr userDrawn="1"/>
        </p:nvCxnSpPr>
        <p:spPr>
          <a:xfrm>
            <a:off x="5045649" y="160796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5045649" y="4636919"/>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5045649" y="3122444"/>
            <a:ext cx="4468994"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35"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36" name="Text Placeholder 5"/>
          <p:cNvSpPr>
            <a:spLocks noGrp="1"/>
          </p:cNvSpPr>
          <p:nvPr>
            <p:ph type="body" sz="quarter" idx="26"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7" name="Text Placeholder 4"/>
          <p:cNvSpPr>
            <a:spLocks noGrp="1"/>
          </p:cNvSpPr>
          <p:nvPr>
            <p:ph type="body" sz="quarter" idx="27" hasCustomPrompt="1"/>
          </p:nvPr>
        </p:nvSpPr>
        <p:spPr>
          <a:xfrm>
            <a:off x="242264" y="1408113"/>
            <a:ext cx="4485000" cy="4662487"/>
          </a:xfrm>
        </p:spPr>
        <p:txBody>
          <a:bodyPr/>
          <a:lstStyle>
            <a:lvl1pPr>
              <a:defRPr lang="en-US" sz="1600" b="1" kern="1200" dirty="0" smtClean="0">
                <a:solidFill>
                  <a:schemeClr val="tx2"/>
                </a:solidFill>
                <a:latin typeface="+mn-lt"/>
                <a:ea typeface="+mn-ea"/>
                <a:cs typeface="+mn-cs"/>
              </a:defRPr>
            </a:lvl1pPr>
            <a:lvl2pPr>
              <a:defRPr lang="en-US" sz="1600" kern="1200" dirty="0" smtClean="0">
                <a:solidFill>
                  <a:srgbClr val="595959"/>
                </a:solidFill>
                <a:latin typeface="+mn-lt"/>
                <a:ea typeface="+mn-ea"/>
                <a:cs typeface="+mn-cs"/>
              </a:defRPr>
            </a:lvl2pPr>
            <a:lvl3pPr>
              <a:defRPr lang="en-US" sz="1600" kern="1200" dirty="0" smtClean="0">
                <a:solidFill>
                  <a:srgbClr val="595959"/>
                </a:solidFill>
                <a:latin typeface="+mn-lt"/>
                <a:ea typeface="+mn-ea"/>
                <a:cs typeface="+mn-cs"/>
              </a:defRPr>
            </a:lvl3pPr>
            <a:lvl4pPr>
              <a:defRPr lang="en-US" sz="1200" kern="1200" dirty="0" smtClean="0">
                <a:solidFill>
                  <a:srgbClr val="595959"/>
                </a:solidFill>
                <a:latin typeface="+mn-lt"/>
                <a:ea typeface="+mn-ea"/>
                <a:cs typeface="+mn-cs"/>
              </a:defRPr>
            </a:lvl4pPr>
            <a:lvl5pPr>
              <a:defRPr lang="en-GB" sz="1200" kern="1200" dirty="0">
                <a:solidFill>
                  <a:srgbClr val="595959"/>
                </a:solidFill>
                <a:latin typeface="+mn-lt"/>
                <a:ea typeface="+mn-ea"/>
                <a:cs typeface="+mn-cs"/>
              </a:defRPr>
            </a:lvl5pPr>
          </a:lstStyle>
          <a:p>
            <a:r>
              <a:rPr lang="en-GB" dirty="0"/>
              <a:t>Name of</a:t>
            </a:r>
          </a:p>
          <a:p>
            <a:pPr lvl="1"/>
            <a:r>
              <a:rPr lang="en-GB" dirty="0"/>
              <a:t>Add text here</a:t>
            </a:r>
          </a:p>
          <a:p>
            <a:pPr lvl="2"/>
            <a:r>
              <a:rPr lang="en-GB" dirty="0"/>
              <a:t>Add key item here</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28"/>
          </p:nvPr>
        </p:nvSpPr>
        <p:spPr/>
        <p:txBody>
          <a:bodyPr/>
          <a:lstStyle/>
          <a:p>
            <a:r>
              <a:rPr lang="en-GB"/>
              <a:t>Name of presentation</a:t>
            </a:r>
            <a:endParaRPr lang="en-GB" dirty="0"/>
          </a:p>
        </p:txBody>
      </p:sp>
      <p:sp>
        <p:nvSpPr>
          <p:cNvPr id="5" name="Slide Number Placeholder 4"/>
          <p:cNvSpPr>
            <a:spLocks noGrp="1"/>
          </p:cNvSpPr>
          <p:nvPr>
            <p:ph type="sldNum" sz="quarter" idx="29"/>
          </p:nvPr>
        </p:nvSpPr>
        <p:spPr/>
        <p:txBody>
          <a:bodyPr/>
          <a:lstStyle/>
          <a:p>
            <a:fld id="{D491A964-A607-4C9F-9589-0EFF81922125}" type="slidenum">
              <a:rPr lang="en-GB" smtClean="0"/>
              <a:pPr/>
              <a:t>‹#›</a:t>
            </a:fld>
            <a:endParaRPr lang="en-GB" dirty="0"/>
          </a:p>
        </p:txBody>
      </p:sp>
      <p:sp>
        <p:nvSpPr>
          <p:cNvPr id="39" name="Content Placeholder 2"/>
          <p:cNvSpPr>
            <a:spLocks noGrp="1"/>
          </p:cNvSpPr>
          <p:nvPr>
            <p:ph idx="30" hasCustomPrompt="1"/>
          </p:nvPr>
        </p:nvSpPr>
        <p:spPr>
          <a:xfrm>
            <a:off x="4917415" y="3177144"/>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
        <p:nvSpPr>
          <p:cNvPr id="40" name="Content Placeholder 2"/>
          <p:cNvSpPr>
            <a:spLocks noGrp="1"/>
          </p:cNvSpPr>
          <p:nvPr>
            <p:ph idx="31" hasCustomPrompt="1"/>
          </p:nvPr>
        </p:nvSpPr>
        <p:spPr>
          <a:xfrm>
            <a:off x="4917415" y="4676775"/>
            <a:ext cx="4473404" cy="171451"/>
          </a:xfrm>
        </p:spPr>
        <p:txBody>
          <a:bodyPr vert="horz" lIns="91440" tIns="0" rIns="91440" bIns="45720" rtlCol="0" anchor="t" anchorCtr="0">
            <a:noAutofit/>
          </a:bodyPr>
          <a:lstStyle>
            <a:lvl1pPr>
              <a:spcBef>
                <a:spcPts val="600"/>
              </a:spcBef>
              <a:spcAft>
                <a:spcPts val="0"/>
              </a:spcAft>
              <a:defRPr lang="en-US" sz="1050" dirty="0" smtClean="0">
                <a:solidFill>
                  <a:srgbClr val="FF0000"/>
                </a:solidFill>
              </a:defRPr>
            </a:lvl1pPr>
            <a:lvl2pPr>
              <a:spcBef>
                <a:spcPts val="600"/>
              </a:spcBef>
              <a:spcAft>
                <a:spcPts val="0"/>
              </a:spcAft>
              <a:defRPr lang="en-US" sz="1050" dirty="0" smtClean="0"/>
            </a:lvl2pPr>
            <a:lvl3pPr>
              <a:spcBef>
                <a:spcPts val="600"/>
              </a:spcBef>
              <a:spcAft>
                <a:spcPts val="0"/>
              </a:spcAft>
              <a:defRPr lang="en-US" sz="1050" dirty="0" smtClean="0"/>
            </a:lvl3pPr>
            <a:lvl4pPr>
              <a:lnSpc>
                <a:spcPct val="110000"/>
              </a:lnSpc>
              <a:spcBef>
                <a:spcPts val="600"/>
              </a:spcBef>
              <a:spcAft>
                <a:spcPts val="0"/>
              </a:spcAft>
              <a:defRPr lang="en-US" sz="900" dirty="0" smtClean="0"/>
            </a:lvl4pPr>
            <a:lvl5pPr>
              <a:lnSpc>
                <a:spcPct val="110000"/>
              </a:lnSpc>
              <a:spcBef>
                <a:spcPts val="600"/>
              </a:spcBef>
              <a:spcAft>
                <a:spcPts val="0"/>
              </a:spcAft>
              <a:defRPr lang="en-GB" sz="900" dirty="0"/>
            </a:lvl5pPr>
          </a:lstStyle>
          <a:p>
            <a:r>
              <a:rPr lang="en-GB" dirty="0"/>
              <a:t>Title of team or region</a:t>
            </a:r>
          </a:p>
        </p:txBody>
      </p:sp>
    </p:spTree>
    <p:extLst>
      <p:ext uri="{BB962C8B-B14F-4D97-AF65-F5344CB8AC3E}">
        <p14:creationId xmlns:p14="http://schemas.microsoft.com/office/powerpoint/2010/main" val="3227033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uble chart layout_GVA - Title and Content">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22" name="Text Placeholder 5"/>
          <p:cNvSpPr>
            <a:spLocks noGrp="1"/>
          </p:cNvSpPr>
          <p:nvPr>
            <p:ph type="body" sz="quarter" idx="19"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 name="Footer Placeholder 2"/>
          <p:cNvSpPr>
            <a:spLocks noGrp="1"/>
          </p:cNvSpPr>
          <p:nvPr>
            <p:ph type="ftr" sz="quarter" idx="21"/>
          </p:nvPr>
        </p:nvSpPr>
        <p:spPr/>
        <p:txBody>
          <a:bodyPr/>
          <a:lstStyle/>
          <a:p>
            <a:r>
              <a:rPr lang="en-GB"/>
              <a:t>Name of presentation</a:t>
            </a:r>
            <a:endParaRPr lang="en-GB" dirty="0"/>
          </a:p>
        </p:txBody>
      </p:sp>
      <p:sp>
        <p:nvSpPr>
          <p:cNvPr id="4" name="Slide Number Placeholder 3"/>
          <p:cNvSpPr>
            <a:spLocks noGrp="1"/>
          </p:cNvSpPr>
          <p:nvPr>
            <p:ph type="sldNum" sz="quarter" idx="22"/>
          </p:nvPr>
        </p:nvSpPr>
        <p:spPr/>
        <p:txBody>
          <a:bodyPr/>
          <a:lstStyle/>
          <a:p>
            <a:fld id="{D491A964-A607-4C9F-9589-0EFF81922125}" type="slidenum">
              <a:rPr lang="en-GB" smtClean="0"/>
              <a:pPr/>
              <a:t>‹#›</a:t>
            </a:fld>
            <a:endParaRPr lang="en-GB" dirty="0"/>
          </a:p>
        </p:txBody>
      </p:sp>
      <p:sp>
        <p:nvSpPr>
          <p:cNvPr id="23" name="Text Placeholder 22"/>
          <p:cNvSpPr>
            <a:spLocks noGrp="1"/>
          </p:cNvSpPr>
          <p:nvPr>
            <p:ph type="body" sz="quarter" idx="18" hasCustomPrompt="1"/>
          </p:nvPr>
        </p:nvSpPr>
        <p:spPr>
          <a:xfrm>
            <a:off x="5183452" y="2060921"/>
            <a:ext cx="3639079" cy="394897"/>
          </a:xfrm>
        </p:spPr>
        <p:txBody>
          <a:bodyPr/>
          <a:lstStyle>
            <a:lvl1pPr>
              <a:spcAft>
                <a:spcPts val="0"/>
              </a:spcAft>
              <a:defRPr sz="1050"/>
            </a:lvl1pPr>
            <a:lvl2pPr>
              <a:spcAft>
                <a:spcPts val="0"/>
              </a:spcAft>
              <a:defRPr sz="1000"/>
            </a:lvl2pPr>
          </a:lstStyle>
          <a:p>
            <a:r>
              <a:rPr lang="en-GB" dirty="0"/>
              <a:t>Add title of chart</a:t>
            </a:r>
          </a:p>
          <a:p>
            <a:pPr lvl="1"/>
            <a:r>
              <a:rPr lang="en-GB" dirty="0"/>
              <a:t>Add subtitle</a:t>
            </a:r>
          </a:p>
        </p:txBody>
      </p:sp>
      <p:cxnSp>
        <p:nvCxnSpPr>
          <p:cNvPr id="11" name="Straight Connector 10"/>
          <p:cNvCxnSpPr/>
          <p:nvPr userDrawn="1"/>
        </p:nvCxnSpPr>
        <p:spPr>
          <a:xfrm>
            <a:off x="346340" y="2059912"/>
            <a:ext cx="428412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287258" y="2059912"/>
            <a:ext cx="428412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Text Placeholder 22"/>
          <p:cNvSpPr>
            <a:spLocks noGrp="1"/>
          </p:cNvSpPr>
          <p:nvPr>
            <p:ph type="body" sz="quarter" idx="20" hasCustomPrompt="1"/>
          </p:nvPr>
        </p:nvSpPr>
        <p:spPr>
          <a:xfrm>
            <a:off x="242264" y="2060921"/>
            <a:ext cx="3639079" cy="394897"/>
          </a:xfrm>
        </p:spPr>
        <p:txBody>
          <a:bodyPr/>
          <a:lstStyle>
            <a:lvl1pPr>
              <a:spcAft>
                <a:spcPts val="0"/>
              </a:spcAft>
              <a:defRPr sz="1050"/>
            </a:lvl1pPr>
            <a:lvl2pPr>
              <a:spcAft>
                <a:spcPts val="0"/>
              </a:spcAft>
              <a:defRPr sz="1000"/>
            </a:lvl2pPr>
          </a:lstStyle>
          <a:p>
            <a:r>
              <a:rPr lang="en-GB" dirty="0"/>
              <a:t>Add title of chart</a:t>
            </a:r>
          </a:p>
          <a:p>
            <a:pPr lvl="1"/>
            <a:r>
              <a:rPr lang="en-GB" dirty="0"/>
              <a:t>Add subtitle</a:t>
            </a:r>
          </a:p>
        </p:txBody>
      </p:sp>
      <p:sp>
        <p:nvSpPr>
          <p:cNvPr id="5" name="Chart Placeholder 4"/>
          <p:cNvSpPr>
            <a:spLocks noGrp="1"/>
          </p:cNvSpPr>
          <p:nvPr>
            <p:ph type="chart" sz="quarter" idx="23"/>
          </p:nvPr>
        </p:nvSpPr>
        <p:spPr>
          <a:xfrm>
            <a:off x="369756" y="2465960"/>
            <a:ext cx="4180813" cy="3001391"/>
          </a:xfrm>
        </p:spPr>
        <p:txBody>
          <a:bodyPr/>
          <a:lstStyle/>
          <a:p>
            <a:r>
              <a:rPr lang="en-US"/>
              <a:t>Click icon to add chart</a:t>
            </a:r>
            <a:endParaRPr lang="en-GB"/>
          </a:p>
        </p:txBody>
      </p:sp>
      <p:sp>
        <p:nvSpPr>
          <p:cNvPr id="13" name="Chart Placeholder 4"/>
          <p:cNvSpPr>
            <a:spLocks noGrp="1"/>
          </p:cNvSpPr>
          <p:nvPr>
            <p:ph type="chart" sz="quarter" idx="24"/>
          </p:nvPr>
        </p:nvSpPr>
        <p:spPr>
          <a:xfrm>
            <a:off x="5287258" y="2465960"/>
            <a:ext cx="4180813" cy="3001391"/>
          </a:xfrm>
        </p:spPr>
        <p:txBody>
          <a:bodyPr/>
          <a:lstStyle/>
          <a:p>
            <a:r>
              <a:rPr lang="en-US"/>
              <a:t>Click icon to add chart</a:t>
            </a:r>
            <a:endParaRPr lang="en-GB"/>
          </a:p>
        </p:txBody>
      </p:sp>
    </p:spTree>
    <p:extLst>
      <p:ext uri="{BB962C8B-B14F-4D97-AF65-F5344CB8AC3E}">
        <p14:creationId xmlns:p14="http://schemas.microsoft.com/office/powerpoint/2010/main" val="111774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VA - Title with sub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3"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 name="Footer Placeholder 2"/>
          <p:cNvSpPr>
            <a:spLocks noGrp="1"/>
          </p:cNvSpPr>
          <p:nvPr>
            <p:ph type="ftr" sz="quarter" idx="14"/>
          </p:nvPr>
        </p:nvSpPr>
        <p:spPr/>
        <p:txBody>
          <a:bodyPr/>
          <a:lstStyle/>
          <a:p>
            <a:r>
              <a:rPr lang="en-GB"/>
              <a:t>Name of presentation</a:t>
            </a:r>
            <a:endParaRPr lang="en-GB" dirty="0"/>
          </a:p>
        </p:txBody>
      </p:sp>
      <p:sp>
        <p:nvSpPr>
          <p:cNvPr id="4" name="Slide Number Placeholder 3"/>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4288398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VA - Title with grey/blue band subtitle and Content">
    <p:spTree>
      <p:nvGrpSpPr>
        <p:cNvPr id="1" name=""/>
        <p:cNvGrpSpPr/>
        <p:nvPr/>
      </p:nvGrpSpPr>
      <p:grpSpPr>
        <a:xfrm>
          <a:off x="0" y="0"/>
          <a:ext cx="0" cy="0"/>
          <a:chOff x="0" y="0"/>
          <a:chExt cx="0" cy="0"/>
        </a:xfrm>
      </p:grpSpPr>
      <p:sp>
        <p:nvSpPr>
          <p:cNvPr id="9" name="Rectangle 8"/>
          <p:cNvSpPr/>
          <p:nvPr userDrawn="1"/>
        </p:nvSpPr>
        <p:spPr>
          <a:xfrm>
            <a:off x="1" y="1295401"/>
            <a:ext cx="9905999" cy="456247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b="1">
              <a:solidFill>
                <a:schemeClr val="accent3"/>
              </a:solidFill>
            </a:endParaRPr>
          </a:p>
        </p:txBody>
      </p:sp>
      <p:sp>
        <p:nvSpPr>
          <p:cNvPr id="15"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6"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 name="Footer Placeholder 2"/>
          <p:cNvSpPr>
            <a:spLocks noGrp="1"/>
          </p:cNvSpPr>
          <p:nvPr>
            <p:ph type="ftr" sz="quarter" idx="14"/>
          </p:nvPr>
        </p:nvSpPr>
        <p:spPr/>
        <p:txBody>
          <a:bodyPr/>
          <a:lstStyle/>
          <a:p>
            <a:r>
              <a:rPr lang="en-GB"/>
              <a:t>Name of presentation</a:t>
            </a:r>
            <a:endParaRPr lang="en-GB" dirty="0"/>
          </a:p>
        </p:txBody>
      </p:sp>
      <p:sp>
        <p:nvSpPr>
          <p:cNvPr id="4" name="Slide Number Placeholder 3"/>
          <p:cNvSpPr>
            <a:spLocks noGrp="1"/>
          </p:cNvSpPr>
          <p:nvPr>
            <p:ph type="sldNum" sz="quarter" idx="15"/>
          </p:nvPr>
        </p:nvSpPr>
        <p:spPr/>
        <p:txBody>
          <a:bodyPr/>
          <a:lstStyle/>
          <a:p>
            <a:fld id="{D491A964-A607-4C9F-9589-0EFF81922125}" type="slidenum">
              <a:rPr lang="en-GB" smtClean="0"/>
              <a:pPr/>
              <a:t>‹#›</a:t>
            </a:fld>
            <a:endParaRPr lang="en-GB" dirty="0"/>
          </a:p>
        </p:txBody>
      </p:sp>
      <p:cxnSp>
        <p:nvCxnSpPr>
          <p:cNvPr id="11" name="Straight Connector 10"/>
          <p:cNvCxnSpPr/>
          <p:nvPr userDrawn="1"/>
        </p:nvCxnSpPr>
        <p:spPr>
          <a:xfrm>
            <a:off x="1183915" y="1764680"/>
            <a:ext cx="7566000" cy="0"/>
          </a:xfrm>
          <a:prstGeom prst="line">
            <a:avLst/>
          </a:prstGeom>
          <a:ln w="28575">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085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VA - Half column image layout ">
    <p:spTree>
      <p:nvGrpSpPr>
        <p:cNvPr id="1" name=""/>
        <p:cNvGrpSpPr/>
        <p:nvPr/>
      </p:nvGrpSpPr>
      <p:grpSpPr>
        <a:xfrm>
          <a:off x="0" y="0"/>
          <a:ext cx="0" cy="0"/>
          <a:chOff x="0" y="0"/>
          <a:chExt cx="0" cy="0"/>
        </a:xfrm>
      </p:grpSpPr>
      <p:sp>
        <p:nvSpPr>
          <p:cNvPr id="13" name="Picture Placeholder 23"/>
          <p:cNvSpPr>
            <a:spLocks noGrp="1"/>
          </p:cNvSpPr>
          <p:nvPr>
            <p:ph type="pic" sz="quarter" idx="20"/>
          </p:nvPr>
        </p:nvSpPr>
        <p:spPr>
          <a:xfrm>
            <a:off x="5072207" y="352367"/>
            <a:ext cx="4463293" cy="2666288"/>
          </a:xfrm>
          <a:solidFill>
            <a:schemeClr val="tx1">
              <a:lumMod val="20000"/>
              <a:lumOff val="80000"/>
            </a:schemeClr>
          </a:solidFill>
        </p:spPr>
        <p:txBody>
          <a:bodyPr/>
          <a:lstStyle/>
          <a:p>
            <a:r>
              <a:rPr lang="en-US"/>
              <a:t>Click icon to add picture</a:t>
            </a:r>
            <a:endParaRPr lang="en-GB" dirty="0"/>
          </a:p>
        </p:txBody>
      </p:sp>
      <p:sp>
        <p:nvSpPr>
          <p:cNvPr id="15" name="Picture Placeholder 23"/>
          <p:cNvSpPr>
            <a:spLocks noGrp="1"/>
          </p:cNvSpPr>
          <p:nvPr>
            <p:ph type="pic" sz="quarter" idx="22"/>
          </p:nvPr>
        </p:nvSpPr>
        <p:spPr>
          <a:xfrm>
            <a:off x="5072207" y="3255949"/>
            <a:ext cx="4463293" cy="2666288"/>
          </a:xfrm>
          <a:solidFill>
            <a:schemeClr val="tx1">
              <a:lumMod val="20000"/>
              <a:lumOff val="80000"/>
            </a:schemeClr>
          </a:solidFill>
        </p:spPr>
        <p:txBody>
          <a:bodyPr/>
          <a:lstStyle/>
          <a:p>
            <a:r>
              <a:rPr lang="en-US"/>
              <a:t>Click icon to add picture</a:t>
            </a:r>
            <a:endParaRPr lang="en-GB" dirty="0"/>
          </a:p>
        </p:txBody>
      </p:sp>
      <p:sp>
        <p:nvSpPr>
          <p:cNvPr id="18" name="Title 1"/>
          <p:cNvSpPr>
            <a:spLocks noGrp="1"/>
          </p:cNvSpPr>
          <p:nvPr>
            <p:ph type="title" hasCustomPrompt="1"/>
          </p:nvPr>
        </p:nvSpPr>
        <p:spPr>
          <a:xfrm>
            <a:off x="242265" y="226572"/>
            <a:ext cx="4581124"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9" name="Text Placeholder 5"/>
          <p:cNvSpPr>
            <a:spLocks noGrp="1"/>
          </p:cNvSpPr>
          <p:nvPr>
            <p:ph type="body" sz="quarter" idx="13" hasCustomPrompt="1"/>
          </p:nvPr>
        </p:nvSpPr>
        <p:spPr>
          <a:xfrm>
            <a:off x="242264" y="647700"/>
            <a:ext cx="4581125"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0" name="Text Placeholder 4"/>
          <p:cNvSpPr>
            <a:spLocks noGrp="1"/>
          </p:cNvSpPr>
          <p:nvPr>
            <p:ph type="body" sz="quarter" idx="28" hasCustomPrompt="1"/>
          </p:nvPr>
        </p:nvSpPr>
        <p:spPr>
          <a:xfrm>
            <a:off x="251090" y="1474788"/>
            <a:ext cx="4591844" cy="4446587"/>
          </a:xfrm>
        </p:spPr>
        <p:txBody>
          <a:bodyPr/>
          <a:lstStyle>
            <a:lvl1pPr>
              <a:defRPr lang="en-GB" sz="1600" b="1" kern="1200" dirty="0" smtClean="0">
                <a:solidFill>
                  <a:schemeClr val="tx2"/>
                </a:solidFill>
                <a:latin typeface="+mn-lt"/>
                <a:ea typeface="+mn-ea"/>
                <a:cs typeface="+mn-cs"/>
              </a:defRPr>
            </a:lvl1pPr>
            <a:lvl2pPr>
              <a:defRPr lang="en-GB" sz="1400" kern="1200" dirty="0" smtClean="0">
                <a:solidFill>
                  <a:srgbClr val="595959"/>
                </a:solidFill>
                <a:latin typeface="+mn-lt"/>
                <a:ea typeface="+mn-ea"/>
                <a:cs typeface="+mn-cs"/>
              </a:defRPr>
            </a:lvl2pPr>
            <a:lvl3pPr marL="180975" indent="-180975">
              <a:buFont typeface="Century Gothic" panose="020B0502020202020204" pitchFamily="34" charset="0"/>
              <a:buChar char="−"/>
              <a:defRPr lang="en-GB" sz="1400" kern="1200" dirty="0" smtClean="0">
                <a:solidFill>
                  <a:srgbClr val="595959"/>
                </a:solidFill>
                <a:latin typeface="+mn-lt"/>
                <a:ea typeface="+mn-ea"/>
                <a:cs typeface="+mn-cs"/>
              </a:defRPr>
            </a:lvl3pPr>
            <a:lvl4pPr marL="361950" indent="-180975">
              <a:defRPr lang="en-US" sz="1200" kern="1200" dirty="0" smtClean="0">
                <a:solidFill>
                  <a:srgbClr val="595959"/>
                </a:solidFill>
                <a:latin typeface="+mn-lt"/>
                <a:ea typeface="+mn-ea"/>
                <a:cs typeface="+mn-cs"/>
              </a:defRPr>
            </a:lvl4pPr>
            <a:lvl5pPr marL="266700" indent="-133350">
              <a:defRPr lang="en-GB" sz="1100" kern="1200" dirty="0" smtClean="0">
                <a:solidFill>
                  <a:srgbClr val="595959"/>
                </a:solidFill>
                <a:latin typeface="+mn-lt"/>
                <a:ea typeface="+mn-ea"/>
                <a:cs typeface="+mn-cs"/>
              </a:defRPr>
            </a:lvl5pPr>
          </a:lstStyle>
          <a:p>
            <a:r>
              <a:rPr lang="en-GB" dirty="0"/>
              <a:t>Add title</a:t>
            </a:r>
          </a:p>
          <a:p>
            <a:pPr lvl="1"/>
            <a:r>
              <a:rPr lang="en-GB" dirty="0"/>
              <a:t>Add text</a:t>
            </a:r>
          </a:p>
          <a:p>
            <a:pPr lvl="2"/>
            <a:r>
              <a:rPr lang="en-GB" dirty="0"/>
              <a:t>Add bullet item</a:t>
            </a:r>
          </a:p>
          <a:p>
            <a:pPr lvl="3"/>
            <a:r>
              <a:rPr lang="en-GB" dirty="0"/>
              <a:t>Add secondary bullet item</a:t>
            </a:r>
          </a:p>
        </p:txBody>
      </p:sp>
      <p:sp>
        <p:nvSpPr>
          <p:cNvPr id="4" name="Footer Placeholder 3"/>
          <p:cNvSpPr>
            <a:spLocks noGrp="1"/>
          </p:cNvSpPr>
          <p:nvPr>
            <p:ph type="ftr" sz="quarter" idx="29"/>
          </p:nvPr>
        </p:nvSpPr>
        <p:spPr/>
        <p:txBody>
          <a:bodyPr/>
          <a:lstStyle/>
          <a:p>
            <a:r>
              <a:rPr lang="en-GB"/>
              <a:t>Name of presentation</a:t>
            </a:r>
            <a:endParaRPr lang="en-GB" dirty="0"/>
          </a:p>
        </p:txBody>
      </p:sp>
      <p:sp>
        <p:nvSpPr>
          <p:cNvPr id="5" name="Slide Number Placeholder 4"/>
          <p:cNvSpPr>
            <a:spLocks noGrp="1"/>
          </p:cNvSpPr>
          <p:nvPr>
            <p:ph type="sldNum" sz="quarter" idx="30"/>
          </p:nvPr>
        </p:nvSpPr>
        <p:spPr/>
        <p:txBody>
          <a:bodyPr/>
          <a:lstStyle/>
          <a:p>
            <a:fld id="{D491A964-A607-4C9F-9589-0EFF81922125}" type="slidenum">
              <a:rPr lang="en-GB" smtClean="0"/>
              <a:pPr/>
              <a:t>‹#›</a:t>
            </a:fld>
            <a:endParaRPr lang="en-GB" dirty="0"/>
          </a:p>
        </p:txBody>
      </p:sp>
      <p:sp>
        <p:nvSpPr>
          <p:cNvPr id="21" name="Text Placeholder 2"/>
          <p:cNvSpPr>
            <a:spLocks noGrp="1"/>
          </p:cNvSpPr>
          <p:nvPr>
            <p:ph type="body" sz="quarter" idx="24" hasCustomPrompt="1"/>
          </p:nvPr>
        </p:nvSpPr>
        <p:spPr>
          <a:xfrm>
            <a:off x="5074864" y="3050697"/>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2"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Tree>
    <p:extLst>
      <p:ext uri="{BB962C8B-B14F-4D97-AF65-F5344CB8AC3E}">
        <p14:creationId xmlns:p14="http://schemas.microsoft.com/office/powerpoint/2010/main" val="256203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VA_ White Title Slide image">
    <p:spTree>
      <p:nvGrpSpPr>
        <p:cNvPr id="1" name=""/>
        <p:cNvGrpSpPr/>
        <p:nvPr/>
      </p:nvGrpSpPr>
      <p:grpSpPr>
        <a:xfrm>
          <a:off x="0" y="0"/>
          <a:ext cx="0" cy="0"/>
          <a:chOff x="0" y="0"/>
          <a:chExt cx="0" cy="0"/>
        </a:xfrm>
      </p:grpSpPr>
      <p:cxnSp>
        <p:nvCxnSpPr>
          <p:cNvPr id="9" name="Straight Connector 8"/>
          <p:cNvCxnSpPr/>
          <p:nvPr userDrawn="1"/>
        </p:nvCxnSpPr>
        <p:spPr>
          <a:xfrm>
            <a:off x="356673" y="3294888"/>
            <a:ext cx="496393"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245200" y="3387137"/>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400" b="0" kern="1200" baseline="0" noProof="0" dirty="0">
                <a:solidFill>
                  <a:schemeClr val="tx2"/>
                </a:solidFill>
                <a:latin typeface="+mn-lt"/>
                <a:ea typeface="+mn-ea"/>
                <a:cs typeface="+mn-cs"/>
              </a:rPr>
              <a:t>Presented by:</a:t>
            </a:r>
          </a:p>
        </p:txBody>
      </p:sp>
      <p:sp>
        <p:nvSpPr>
          <p:cNvPr id="13" name="Title 1"/>
          <p:cNvSpPr>
            <a:spLocks noGrp="1"/>
          </p:cNvSpPr>
          <p:nvPr>
            <p:ph type="ctrTitle" hasCustomPrompt="1"/>
          </p:nvPr>
        </p:nvSpPr>
        <p:spPr>
          <a:xfrm>
            <a:off x="245201" y="1563193"/>
            <a:ext cx="4480497" cy="683408"/>
          </a:xfrm>
        </p:spPr>
        <p:txBody>
          <a:bodyPr anchor="t" anchorCtr="0">
            <a:noAutofit/>
          </a:bodyPr>
          <a:lstStyle>
            <a:lvl1pPr algn="l">
              <a:defRPr sz="2800" b="1">
                <a:solidFill>
                  <a:schemeClr val="tx2"/>
                </a:solidFill>
              </a:defRPr>
            </a:lvl1pPr>
          </a:lstStyle>
          <a:p>
            <a:r>
              <a:rPr lang="en-GB" dirty="0"/>
              <a:t>Add title of slide</a:t>
            </a:r>
          </a:p>
        </p:txBody>
      </p:sp>
      <p:sp>
        <p:nvSpPr>
          <p:cNvPr id="14" name="Subtitle 2"/>
          <p:cNvSpPr>
            <a:spLocks noGrp="1"/>
          </p:cNvSpPr>
          <p:nvPr>
            <p:ph type="subTitle" idx="1" hasCustomPrompt="1"/>
          </p:nvPr>
        </p:nvSpPr>
        <p:spPr>
          <a:xfrm>
            <a:off x="245201" y="2338848"/>
            <a:ext cx="4480497" cy="827934"/>
          </a:xfrm>
        </p:spPr>
        <p:txBody>
          <a:bodyPr anchor="t" anchorCtr="0"/>
          <a:lstStyle>
            <a:lvl1pPr marL="0" indent="0" algn="l">
              <a:buNone/>
              <a:defRPr sz="2400" b="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Insert subtitle</a:t>
            </a:r>
          </a:p>
        </p:txBody>
      </p:sp>
      <p:sp>
        <p:nvSpPr>
          <p:cNvPr id="19" name="Text Placeholder 9"/>
          <p:cNvSpPr>
            <a:spLocks noGrp="1"/>
          </p:cNvSpPr>
          <p:nvPr>
            <p:ph type="body" sz="quarter" idx="11" hasCustomPrompt="1"/>
          </p:nvPr>
        </p:nvSpPr>
        <p:spPr>
          <a:xfrm>
            <a:off x="245201" y="3645024"/>
            <a:ext cx="4481100" cy="392092"/>
          </a:xfrm>
        </p:spPr>
        <p:txBody>
          <a:bodyPr lIns="72000" tIns="0" rIns="72000" bIns="3600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dirty="0" smtClean="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132" y="349172"/>
            <a:ext cx="1478064" cy="791644"/>
          </a:xfrm>
          <a:prstGeom prst="rect">
            <a:avLst/>
          </a:prstGeom>
        </p:spPr>
      </p:pic>
      <p:sp>
        <p:nvSpPr>
          <p:cNvPr id="15" name="Picture Placeholder 4"/>
          <p:cNvSpPr>
            <a:spLocks noGrp="1"/>
          </p:cNvSpPr>
          <p:nvPr>
            <p:ph type="pic" sz="quarter" idx="12"/>
          </p:nvPr>
        </p:nvSpPr>
        <p:spPr>
          <a:xfrm>
            <a:off x="4921250" y="0"/>
            <a:ext cx="4984750" cy="6858000"/>
          </a:xfrm>
        </p:spPr>
        <p:txBody>
          <a:bodyPr/>
          <a:lstStyle/>
          <a:p>
            <a:endParaRPr lang="en-GB"/>
          </a:p>
        </p:txBody>
      </p:sp>
    </p:spTree>
    <p:extLst>
      <p:ext uri="{BB962C8B-B14F-4D97-AF65-F5344CB8AC3E}">
        <p14:creationId xmlns:p14="http://schemas.microsoft.com/office/powerpoint/2010/main" val="3866458068"/>
      </p:ext>
    </p:extLst>
  </p:cSld>
  <p:clrMapOvr>
    <a:masterClrMapping/>
  </p:clrMapOvr>
  <p:extLst>
    <p:ext uri="{DCECCB84-F9BA-43D5-87BE-67443E8EF086}">
      <p15:sldGuideLst xmlns:p15="http://schemas.microsoft.com/office/powerpoint/2012/main">
        <p15:guide id="1" orient="horz" pos="2160">
          <p15:clr>
            <a:srgbClr val="FBAE40"/>
          </p15:clr>
        </p15:guide>
        <p15:guide id="2" pos="2857" userDrawn="1">
          <p15:clr>
            <a:srgbClr val="FBAE40"/>
          </p15:clr>
        </p15:guide>
        <p15:guide id="3" pos="20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VA - Half Quote layout">
    <p:spTree>
      <p:nvGrpSpPr>
        <p:cNvPr id="1" name=""/>
        <p:cNvGrpSpPr/>
        <p:nvPr/>
      </p:nvGrpSpPr>
      <p:grpSpPr>
        <a:xfrm>
          <a:off x="0" y="0"/>
          <a:ext cx="0" cy="0"/>
          <a:chOff x="0" y="0"/>
          <a:chExt cx="0" cy="0"/>
        </a:xfrm>
      </p:grpSpPr>
      <p:sp>
        <p:nvSpPr>
          <p:cNvPr id="10" name="Rectangle 9"/>
          <p:cNvSpPr/>
          <p:nvPr userDrawn="1"/>
        </p:nvSpPr>
        <p:spPr>
          <a:xfrm>
            <a:off x="5072208" y="1"/>
            <a:ext cx="4461600" cy="5922237"/>
          </a:xfrm>
          <a:prstGeom prst="rect">
            <a:avLst/>
          </a:prstGeom>
          <a:solidFill>
            <a:srgbClr val="F1F2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Placeholder 9"/>
          <p:cNvSpPr>
            <a:spLocks noGrp="1"/>
          </p:cNvSpPr>
          <p:nvPr>
            <p:ph type="body" sz="quarter" idx="24" hasCustomPrompt="1"/>
          </p:nvPr>
        </p:nvSpPr>
        <p:spPr>
          <a:xfrm>
            <a:off x="5785717" y="3915444"/>
            <a:ext cx="2951163" cy="223117"/>
          </a:xfrm>
        </p:spPr>
        <p:txBody>
          <a:bodyPr bIns="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GB" sz="1400" b="1" kern="1200" dirty="0" smtClean="0">
                <a:solidFill>
                  <a:schemeClr val="accent1"/>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19" name="Text Placeholder 9"/>
          <p:cNvSpPr>
            <a:spLocks noGrp="1"/>
          </p:cNvSpPr>
          <p:nvPr>
            <p:ph type="body" sz="quarter" idx="25" hasCustomPrompt="1"/>
          </p:nvPr>
        </p:nvSpPr>
        <p:spPr>
          <a:xfrm>
            <a:off x="5785717" y="4171951"/>
            <a:ext cx="2951163" cy="263233"/>
          </a:xfrm>
        </p:spPr>
        <p:txBody>
          <a:bodyPr tIns="0"/>
          <a:lstStyle>
            <a:lvl1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lang="en-GB" sz="1400" b="0" kern="1200" dirty="0" smtClean="0">
                <a:solidFill>
                  <a:srgbClr val="595959"/>
                </a:solidFill>
                <a:latin typeface="+mn-lt"/>
                <a:ea typeface="+mn-ea"/>
                <a:cs typeface="+mn-cs"/>
              </a:defRPr>
            </a:lvl1pPr>
          </a:lstStyle>
          <a:p>
            <a:r>
              <a:rPr lang="en-GB" dirty="0"/>
              <a:t>Add </a:t>
            </a:r>
            <a:r>
              <a:rPr lang="en-GB" sz="1400" b="0" dirty="0">
                <a:solidFill>
                  <a:srgbClr val="595959"/>
                </a:solidFill>
              </a:rPr>
              <a:t>job title</a:t>
            </a:r>
          </a:p>
        </p:txBody>
      </p:sp>
      <p:sp>
        <p:nvSpPr>
          <p:cNvPr id="15" name="Title 1"/>
          <p:cNvSpPr>
            <a:spLocks noGrp="1"/>
          </p:cNvSpPr>
          <p:nvPr>
            <p:ph type="title" hasCustomPrompt="1"/>
          </p:nvPr>
        </p:nvSpPr>
        <p:spPr>
          <a:xfrm>
            <a:off x="242265" y="226572"/>
            <a:ext cx="4581124"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7" name="Text Placeholder 5"/>
          <p:cNvSpPr>
            <a:spLocks noGrp="1"/>
          </p:cNvSpPr>
          <p:nvPr>
            <p:ph type="body" sz="quarter" idx="13" hasCustomPrompt="1"/>
          </p:nvPr>
        </p:nvSpPr>
        <p:spPr>
          <a:xfrm>
            <a:off x="242264" y="647700"/>
            <a:ext cx="4581125"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7" name="Text Placeholder 26"/>
          <p:cNvSpPr>
            <a:spLocks noGrp="1"/>
          </p:cNvSpPr>
          <p:nvPr>
            <p:ph type="body" sz="quarter" idx="30" hasCustomPrompt="1"/>
          </p:nvPr>
        </p:nvSpPr>
        <p:spPr>
          <a:xfrm>
            <a:off x="5785717" y="1493838"/>
            <a:ext cx="2954264" cy="2287587"/>
          </a:xfrm>
        </p:spPr>
        <p:txBody>
          <a:bodyPr/>
          <a:lstStyle>
            <a:lvl1pPr>
              <a:defRPr lang="en-US" sz="1800" b="0" kern="1200" dirty="0" smtClean="0">
                <a:solidFill>
                  <a:srgbClr val="595959"/>
                </a:solidFill>
                <a:latin typeface="+mn-lt"/>
                <a:ea typeface="+mn-ea"/>
                <a:cs typeface="+mn-cs"/>
              </a:defRPr>
            </a:lvl1pPr>
            <a:lvl2pPr>
              <a:defRPr lang="en-US" sz="1800" b="0" kern="1200" dirty="0" smtClean="0">
                <a:solidFill>
                  <a:srgbClr val="595959"/>
                </a:solidFill>
                <a:latin typeface="+mn-lt"/>
                <a:ea typeface="+mn-ea"/>
                <a:cs typeface="+mn-cs"/>
              </a:defRPr>
            </a:lvl2pPr>
            <a:lvl3pPr>
              <a:defRPr lang="en-US" sz="1800" b="0" kern="1200" dirty="0" smtClean="0">
                <a:solidFill>
                  <a:srgbClr val="595959"/>
                </a:solidFill>
                <a:latin typeface="+mn-lt"/>
                <a:ea typeface="+mn-ea"/>
                <a:cs typeface="+mn-cs"/>
              </a:defRPr>
            </a:lvl3pPr>
            <a:lvl4pPr>
              <a:defRPr lang="en-US" sz="1800" b="0" kern="1200" dirty="0" smtClean="0">
                <a:solidFill>
                  <a:srgbClr val="595959"/>
                </a:solidFill>
                <a:latin typeface="+mn-lt"/>
                <a:ea typeface="+mn-ea"/>
                <a:cs typeface="+mn-cs"/>
              </a:defRPr>
            </a:lvl4pPr>
            <a:lvl5pPr>
              <a:defRPr lang="en-GB" sz="1800" b="0" kern="1200" dirty="0">
                <a:solidFill>
                  <a:srgbClr val="595959"/>
                </a:solidFill>
                <a:latin typeface="+mn-lt"/>
                <a:ea typeface="+mn-ea"/>
                <a:cs typeface="+mn-cs"/>
              </a:defRPr>
            </a:lvl5pPr>
          </a:lstStyle>
          <a:p>
            <a:pPr lvl="0"/>
            <a:r>
              <a:rPr lang="en-GB" dirty="0"/>
              <a:t>Add quote text, and position quotation graphics</a:t>
            </a:r>
            <a:endParaRPr lang="en-US" dirty="0"/>
          </a:p>
        </p:txBody>
      </p:sp>
      <p:sp>
        <p:nvSpPr>
          <p:cNvPr id="30" name="Footer Placeholder 29"/>
          <p:cNvSpPr>
            <a:spLocks noGrp="1"/>
          </p:cNvSpPr>
          <p:nvPr>
            <p:ph type="ftr" sz="quarter" idx="31"/>
          </p:nvPr>
        </p:nvSpPr>
        <p:spPr/>
        <p:txBody>
          <a:bodyPr/>
          <a:lstStyle/>
          <a:p>
            <a:r>
              <a:rPr lang="en-GB"/>
              <a:t>Name of presentation</a:t>
            </a:r>
            <a:endParaRPr lang="en-GB" dirty="0"/>
          </a:p>
        </p:txBody>
      </p:sp>
      <p:sp>
        <p:nvSpPr>
          <p:cNvPr id="31" name="Slide Number Placeholder 30"/>
          <p:cNvSpPr>
            <a:spLocks noGrp="1"/>
          </p:cNvSpPr>
          <p:nvPr>
            <p:ph type="sldNum" sz="quarter" idx="32"/>
          </p:nvPr>
        </p:nvSpPr>
        <p:spPr/>
        <p:txBody>
          <a:bodyPr/>
          <a:lstStyle/>
          <a:p>
            <a:fld id="{D491A964-A607-4C9F-9589-0EFF81922125}" type="slidenum">
              <a:rPr lang="en-GB" smtClean="0"/>
              <a:pPr/>
              <a:t>‹#›</a:t>
            </a:fld>
            <a:endParaRPr lang="en-GB" dirty="0"/>
          </a:p>
        </p:txBody>
      </p:sp>
      <p:sp>
        <p:nvSpPr>
          <p:cNvPr id="16" name="Text Placeholder 4"/>
          <p:cNvSpPr>
            <a:spLocks noGrp="1"/>
          </p:cNvSpPr>
          <p:nvPr>
            <p:ph type="body" sz="quarter" idx="28" hasCustomPrompt="1"/>
          </p:nvPr>
        </p:nvSpPr>
        <p:spPr>
          <a:xfrm>
            <a:off x="251090" y="1474788"/>
            <a:ext cx="4591844" cy="4446587"/>
          </a:xfrm>
        </p:spPr>
        <p:txBody>
          <a:bodyPr/>
          <a:lstStyle>
            <a:lvl1pPr>
              <a:defRPr lang="en-GB" sz="1600" b="1" kern="1200" dirty="0" smtClean="0">
                <a:solidFill>
                  <a:schemeClr val="tx2"/>
                </a:solidFill>
                <a:latin typeface="+mn-lt"/>
                <a:ea typeface="+mn-ea"/>
                <a:cs typeface="+mn-cs"/>
              </a:defRPr>
            </a:lvl1pPr>
            <a:lvl2pPr>
              <a:defRPr lang="en-GB" sz="1400" kern="1200" dirty="0" smtClean="0">
                <a:solidFill>
                  <a:srgbClr val="595959"/>
                </a:solidFill>
                <a:latin typeface="+mn-lt"/>
                <a:ea typeface="+mn-ea"/>
                <a:cs typeface="+mn-cs"/>
              </a:defRPr>
            </a:lvl2pPr>
            <a:lvl3pPr marL="180975" indent="-180975">
              <a:buFont typeface="Century Gothic" panose="020B0502020202020204" pitchFamily="34" charset="0"/>
              <a:buChar char="−"/>
              <a:defRPr lang="en-GB" sz="1400" kern="1200" dirty="0" smtClean="0">
                <a:solidFill>
                  <a:srgbClr val="595959"/>
                </a:solidFill>
                <a:latin typeface="+mn-lt"/>
                <a:ea typeface="+mn-ea"/>
                <a:cs typeface="+mn-cs"/>
              </a:defRPr>
            </a:lvl3pPr>
            <a:lvl4pPr marL="361950" indent="-180975">
              <a:defRPr lang="en-US" sz="1200" kern="1200" dirty="0" smtClean="0">
                <a:solidFill>
                  <a:srgbClr val="595959"/>
                </a:solidFill>
                <a:latin typeface="+mn-lt"/>
                <a:ea typeface="+mn-ea"/>
                <a:cs typeface="+mn-cs"/>
              </a:defRPr>
            </a:lvl4pPr>
            <a:lvl5pPr marL="266700" indent="-133350">
              <a:defRPr lang="en-GB" sz="1100" kern="1200" dirty="0" smtClean="0">
                <a:solidFill>
                  <a:srgbClr val="595959"/>
                </a:solidFill>
                <a:latin typeface="+mn-lt"/>
                <a:ea typeface="+mn-ea"/>
                <a:cs typeface="+mn-cs"/>
              </a:defRPr>
            </a:lvl5pPr>
          </a:lstStyle>
          <a:p>
            <a:r>
              <a:rPr lang="en-GB" dirty="0"/>
              <a:t>Add title</a:t>
            </a:r>
          </a:p>
          <a:p>
            <a:pPr lvl="1"/>
            <a:r>
              <a:rPr lang="en-GB" dirty="0"/>
              <a:t>Add text</a:t>
            </a:r>
          </a:p>
          <a:p>
            <a:pPr lvl="2"/>
            <a:r>
              <a:rPr lang="en-GB" dirty="0"/>
              <a:t>Add bullet item</a:t>
            </a:r>
          </a:p>
          <a:p>
            <a:pPr lvl="3"/>
            <a:r>
              <a:rPr lang="en-GB" dirty="0"/>
              <a:t>Add secondary bullet item</a:t>
            </a:r>
          </a:p>
        </p:txBody>
      </p:sp>
    </p:spTree>
    <p:extLst>
      <p:ext uri="{BB962C8B-B14F-4D97-AF65-F5344CB8AC3E}">
        <p14:creationId xmlns:p14="http://schemas.microsoft.com/office/powerpoint/2010/main" val="514713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VA - Agenda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5" y="226571"/>
            <a:ext cx="9309937" cy="421200"/>
          </a:xfrm>
        </p:spPr>
        <p:txBody>
          <a:bodyPr/>
          <a:lstStyle>
            <a:lvl1pPr>
              <a:defRPr lang="en-GB" sz="2800" b="1" kern="1200" dirty="0">
                <a:solidFill>
                  <a:schemeClr val="tx2"/>
                </a:solidFill>
                <a:latin typeface="+mj-lt"/>
                <a:ea typeface="+mj-ea"/>
                <a:cs typeface="+mj-cs"/>
              </a:defRPr>
            </a:lvl1pPr>
          </a:lstStyle>
          <a:p>
            <a:r>
              <a:rPr lang="en-GB" dirty="0"/>
              <a:t>Agenda</a:t>
            </a:r>
          </a:p>
        </p:txBody>
      </p:sp>
      <p:sp>
        <p:nvSpPr>
          <p:cNvPr id="25" name="Text Placeholder 24"/>
          <p:cNvSpPr>
            <a:spLocks noGrp="1"/>
          </p:cNvSpPr>
          <p:nvPr>
            <p:ph type="body" sz="quarter" idx="13" hasCustomPrompt="1"/>
          </p:nvPr>
        </p:nvSpPr>
        <p:spPr>
          <a:xfrm>
            <a:off x="260587" y="1427163"/>
            <a:ext cx="9290315" cy="4662487"/>
          </a:xfrm>
        </p:spPr>
        <p:txBody>
          <a:bodyPr/>
          <a:lstStyle>
            <a:lvl1pPr marL="180975" indent="-180975">
              <a:buClr>
                <a:schemeClr val="accent1"/>
              </a:buClr>
              <a:buFont typeface="Century Gothic" panose="020B0502020202020204" pitchFamily="34" charset="0"/>
              <a:buChar char="−"/>
              <a:defRPr lang="en-US" sz="2000" b="0" kern="1200" dirty="0" smtClean="0">
                <a:solidFill>
                  <a:schemeClr val="accent2"/>
                </a:solidFill>
                <a:latin typeface="+mn-lt"/>
                <a:ea typeface="+mn-ea"/>
                <a:cs typeface="+mn-cs"/>
              </a:defRPr>
            </a:lvl1pPr>
            <a:lvl2pPr>
              <a:defRPr lang="en-US" sz="2000" b="0" kern="1200" dirty="0" smtClean="0">
                <a:solidFill>
                  <a:schemeClr val="accent2"/>
                </a:solidFill>
                <a:latin typeface="+mn-lt"/>
                <a:ea typeface="+mn-ea"/>
                <a:cs typeface="+mn-cs"/>
              </a:defRPr>
            </a:lvl2pPr>
            <a:lvl3pPr>
              <a:defRPr>
                <a:solidFill>
                  <a:schemeClr val="accent2"/>
                </a:solidFill>
              </a:defRPr>
            </a:lvl3pPr>
          </a:lstStyle>
          <a:p>
            <a:pPr lvl="2"/>
            <a:r>
              <a:rPr lang="en-GB" dirty="0"/>
              <a:t>Add agenda item</a:t>
            </a:r>
          </a:p>
        </p:txBody>
      </p:sp>
      <p:sp>
        <p:nvSpPr>
          <p:cNvPr id="28" name="Footer Placeholder 27"/>
          <p:cNvSpPr>
            <a:spLocks noGrp="1"/>
          </p:cNvSpPr>
          <p:nvPr>
            <p:ph type="ftr" sz="quarter" idx="14"/>
          </p:nvPr>
        </p:nvSpPr>
        <p:spPr/>
        <p:txBody>
          <a:bodyPr/>
          <a:lstStyle/>
          <a:p>
            <a:r>
              <a:rPr lang="en-GB"/>
              <a:t>Name of presentation</a:t>
            </a:r>
            <a:endParaRPr lang="en-GB" dirty="0"/>
          </a:p>
        </p:txBody>
      </p:sp>
      <p:sp>
        <p:nvSpPr>
          <p:cNvPr id="29" name="Slide Number Placeholder 28"/>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3617739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lue GVA - Agenda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5" y="226571"/>
            <a:ext cx="9309300" cy="421200"/>
          </a:xfrm>
        </p:spPr>
        <p:txBody>
          <a:bodyPr/>
          <a:lstStyle>
            <a:lvl1pPr>
              <a:defRPr lang="en-GB" sz="2800" b="1" kern="1200" dirty="0">
                <a:solidFill>
                  <a:schemeClr val="bg1"/>
                </a:solidFill>
                <a:latin typeface="+mj-lt"/>
                <a:ea typeface="+mj-ea"/>
                <a:cs typeface="+mj-cs"/>
              </a:defRPr>
            </a:lvl1pPr>
          </a:lstStyle>
          <a:p>
            <a:r>
              <a:rPr lang="en-GB" dirty="0"/>
              <a:t>Agenda</a:t>
            </a:r>
          </a:p>
        </p:txBody>
      </p:sp>
      <p:sp>
        <p:nvSpPr>
          <p:cNvPr id="5" name="Footer Placeholder 4"/>
          <p:cNvSpPr>
            <a:spLocks noGrp="1"/>
          </p:cNvSpPr>
          <p:nvPr>
            <p:ph type="ftr" sz="quarter" idx="13"/>
          </p:nvPr>
        </p:nvSpPr>
        <p:spPr/>
        <p:txBody>
          <a:bodyPr/>
          <a:lstStyle>
            <a:lvl1pPr>
              <a:defRPr>
                <a:solidFill>
                  <a:schemeClr val="bg1"/>
                </a:solidFill>
              </a:defRPr>
            </a:lvl1pPr>
          </a:lstStyle>
          <a:p>
            <a:r>
              <a:rPr lang="en-GB"/>
              <a:t>Name of presentation</a:t>
            </a:r>
            <a:endParaRPr lang="en-GB" dirty="0"/>
          </a:p>
        </p:txBody>
      </p:sp>
      <p:sp>
        <p:nvSpPr>
          <p:cNvPr id="6" name="Slide Number Placeholder 5"/>
          <p:cNvSpPr>
            <a:spLocks noGrp="1"/>
          </p:cNvSpPr>
          <p:nvPr>
            <p:ph type="sldNum" sz="quarter" idx="14"/>
          </p:nvPr>
        </p:nvSpPr>
        <p:spPr/>
        <p:txBody>
          <a:bodyPr/>
          <a:lstStyle>
            <a:lvl1pPr>
              <a:defRPr>
                <a:solidFill>
                  <a:schemeClr val="bg1"/>
                </a:solidFill>
              </a:defRPr>
            </a:lvl1pPr>
          </a:lstStyle>
          <a:p>
            <a:fld id="{D491A964-A607-4C9F-9589-0EFF81922125}" type="slidenum">
              <a:rPr lang="en-GB" smtClean="0"/>
              <a:pPr/>
              <a:t>‹#›</a:t>
            </a:fld>
            <a:endParaRPr lang="en-GB" dirty="0"/>
          </a:p>
        </p:txBody>
      </p:sp>
      <p:sp>
        <p:nvSpPr>
          <p:cNvPr id="21" name="Text Placeholder 19"/>
          <p:cNvSpPr>
            <a:spLocks noGrp="1"/>
          </p:cNvSpPr>
          <p:nvPr>
            <p:ph type="body" sz="quarter" idx="16" hasCustomPrompt="1"/>
          </p:nvPr>
        </p:nvSpPr>
        <p:spPr>
          <a:xfrm>
            <a:off x="260587" y="1427163"/>
            <a:ext cx="9300633" cy="4662487"/>
          </a:xfrm>
        </p:spPr>
        <p:txBody>
          <a:bodyPr/>
          <a:lstStyle>
            <a:lvl1pPr marL="180975" indent="-180975">
              <a:buClr>
                <a:schemeClr val="accent1"/>
              </a:buClr>
              <a:buFont typeface="Century Gothic" panose="020B0502020202020204" pitchFamily="34" charset="0"/>
              <a:buChar char="−"/>
              <a:defRPr lang="en-US" sz="2100" b="0" kern="1200" baseline="0" dirty="0" smtClean="0">
                <a:solidFill>
                  <a:schemeClr val="bg1"/>
                </a:solidFill>
                <a:latin typeface="+mn-lt"/>
                <a:ea typeface="+mn-ea"/>
                <a:cs typeface="+mn-cs"/>
              </a:defRPr>
            </a:lvl1pPr>
          </a:lstStyle>
          <a:p>
            <a:pPr lvl="0"/>
            <a:r>
              <a:rPr lang="en-US" dirty="0"/>
              <a:t>Add agenda item</a:t>
            </a:r>
          </a:p>
        </p:txBody>
      </p:sp>
      <p:sp>
        <p:nvSpPr>
          <p:cNvPr id="11" name="Rectangle 10"/>
          <p:cNvSpPr/>
          <p:nvPr userDrawn="1"/>
        </p:nvSpPr>
        <p:spPr>
          <a:xfrm>
            <a:off x="8696920" y="6365808"/>
            <a:ext cx="925285" cy="4517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3652" y="6398658"/>
            <a:ext cx="671848" cy="360000"/>
          </a:xfrm>
          <a:prstGeom prst="rect">
            <a:avLst/>
          </a:prstGeom>
        </p:spPr>
      </p:pic>
      <p:cxnSp>
        <p:nvCxnSpPr>
          <p:cNvPr id="13" name="Straight Connector 12"/>
          <p:cNvCxnSpPr/>
          <p:nvPr userDrawn="1"/>
        </p:nvCxnSpPr>
        <p:spPr>
          <a:xfrm>
            <a:off x="370500" y="6279372"/>
            <a:ext cx="916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3116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VA 2 Column Agenda">
    <p:spTree>
      <p:nvGrpSpPr>
        <p:cNvPr id="1" name=""/>
        <p:cNvGrpSpPr/>
        <p:nvPr/>
      </p:nvGrpSpPr>
      <p:grpSpPr>
        <a:xfrm>
          <a:off x="0" y="0"/>
          <a:ext cx="0" cy="0"/>
          <a:chOff x="0" y="0"/>
          <a:chExt cx="0" cy="0"/>
        </a:xfrm>
      </p:grpSpPr>
      <p:cxnSp>
        <p:nvCxnSpPr>
          <p:cNvPr id="11" name="Straight Connector 10"/>
          <p:cNvCxnSpPr/>
          <p:nvPr userDrawn="1"/>
        </p:nvCxnSpPr>
        <p:spPr>
          <a:xfrm>
            <a:off x="370500" y="2160300"/>
            <a:ext cx="4095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888194" y="2160300"/>
            <a:ext cx="4095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9" name="Title 1"/>
          <p:cNvSpPr>
            <a:spLocks noGrp="1"/>
          </p:cNvSpPr>
          <p:nvPr>
            <p:ph type="title" hasCustomPrompt="1"/>
          </p:nvPr>
        </p:nvSpPr>
        <p:spPr>
          <a:xfrm>
            <a:off x="242265" y="226571"/>
            <a:ext cx="9309937" cy="421200"/>
          </a:xfrm>
        </p:spPr>
        <p:txBody>
          <a:bodyPr/>
          <a:lstStyle>
            <a:lvl1pPr>
              <a:defRPr lang="en-GB" sz="2800" b="1" kern="1200" dirty="0">
                <a:solidFill>
                  <a:schemeClr val="tx2"/>
                </a:solidFill>
                <a:latin typeface="+mj-lt"/>
                <a:ea typeface="+mj-ea"/>
                <a:cs typeface="+mj-cs"/>
              </a:defRPr>
            </a:lvl1pPr>
          </a:lstStyle>
          <a:p>
            <a:r>
              <a:rPr lang="en-GB" dirty="0"/>
              <a:t>Agenda</a:t>
            </a:r>
          </a:p>
        </p:txBody>
      </p:sp>
      <p:sp>
        <p:nvSpPr>
          <p:cNvPr id="21" name="Text Placeholder 24"/>
          <p:cNvSpPr>
            <a:spLocks noGrp="1"/>
          </p:cNvSpPr>
          <p:nvPr>
            <p:ph type="body" sz="quarter" idx="14" hasCustomPrompt="1"/>
          </p:nvPr>
        </p:nvSpPr>
        <p:spPr>
          <a:xfrm>
            <a:off x="260588" y="2460908"/>
            <a:ext cx="4204913" cy="3609693"/>
          </a:xfrm>
        </p:spPr>
        <p:txBody>
          <a:bodyPr/>
          <a:lstStyle>
            <a:lvl1pPr marL="180975" indent="-180975">
              <a:buClr>
                <a:schemeClr val="accent1"/>
              </a:buClr>
              <a:buFont typeface="Century Gothic" panose="020B0502020202020204" pitchFamily="34" charset="0"/>
              <a:buChar char="−"/>
              <a:defRPr lang="en-US" sz="2000" b="0" kern="1200" dirty="0" smtClean="0">
                <a:solidFill>
                  <a:schemeClr val="accent2"/>
                </a:solidFill>
                <a:latin typeface="+mn-lt"/>
                <a:ea typeface="+mn-ea"/>
                <a:cs typeface="+mn-cs"/>
              </a:defRPr>
            </a:lvl1pPr>
            <a:lvl2pPr>
              <a:defRPr lang="en-US" sz="2000" b="0" kern="1200" dirty="0" smtClean="0">
                <a:solidFill>
                  <a:schemeClr val="accent2"/>
                </a:solidFill>
                <a:latin typeface="+mn-lt"/>
                <a:ea typeface="+mn-ea"/>
                <a:cs typeface="+mn-cs"/>
              </a:defRPr>
            </a:lvl2pPr>
            <a:lvl3pPr>
              <a:defRPr>
                <a:solidFill>
                  <a:schemeClr val="accent2"/>
                </a:solidFill>
              </a:defRPr>
            </a:lvl3pPr>
          </a:lstStyle>
          <a:p>
            <a:pPr lvl="2"/>
            <a:r>
              <a:rPr lang="en-GB" dirty="0"/>
              <a:t>Add agenda item</a:t>
            </a:r>
          </a:p>
        </p:txBody>
      </p:sp>
      <p:sp>
        <p:nvSpPr>
          <p:cNvPr id="22" name="Text Placeholder 24"/>
          <p:cNvSpPr>
            <a:spLocks noGrp="1"/>
          </p:cNvSpPr>
          <p:nvPr>
            <p:ph type="body" sz="quarter" idx="15" hasCustomPrompt="1"/>
          </p:nvPr>
        </p:nvSpPr>
        <p:spPr>
          <a:xfrm>
            <a:off x="4769023" y="2460908"/>
            <a:ext cx="4204913" cy="3609693"/>
          </a:xfrm>
        </p:spPr>
        <p:txBody>
          <a:bodyPr/>
          <a:lstStyle>
            <a:lvl1pPr marL="180975" indent="-180975">
              <a:buClr>
                <a:schemeClr val="accent1"/>
              </a:buClr>
              <a:buFont typeface="Century Gothic" panose="020B0502020202020204" pitchFamily="34" charset="0"/>
              <a:buChar char="−"/>
              <a:defRPr lang="en-US" sz="2000" b="0" kern="1200" dirty="0" smtClean="0">
                <a:solidFill>
                  <a:schemeClr val="accent2"/>
                </a:solidFill>
                <a:latin typeface="+mn-lt"/>
                <a:ea typeface="+mn-ea"/>
                <a:cs typeface="+mn-cs"/>
              </a:defRPr>
            </a:lvl1pPr>
            <a:lvl2pPr>
              <a:defRPr lang="en-US" sz="2000" b="0" kern="1200" dirty="0" smtClean="0">
                <a:solidFill>
                  <a:schemeClr val="accent2"/>
                </a:solidFill>
                <a:latin typeface="+mn-lt"/>
                <a:ea typeface="+mn-ea"/>
                <a:cs typeface="+mn-cs"/>
              </a:defRPr>
            </a:lvl2pPr>
            <a:lvl3pPr>
              <a:defRPr>
                <a:solidFill>
                  <a:schemeClr val="accent2"/>
                </a:solidFill>
              </a:defRPr>
            </a:lvl3pPr>
          </a:lstStyle>
          <a:p>
            <a:pPr lvl="2"/>
            <a:r>
              <a:rPr lang="en-GB" dirty="0"/>
              <a:t>Add agenda item</a:t>
            </a:r>
          </a:p>
        </p:txBody>
      </p:sp>
      <p:sp>
        <p:nvSpPr>
          <p:cNvPr id="5" name="Text Placeholder 4"/>
          <p:cNvSpPr>
            <a:spLocks noGrp="1"/>
          </p:cNvSpPr>
          <p:nvPr>
            <p:ph type="body" sz="quarter" idx="16" hasCustomPrompt="1"/>
          </p:nvPr>
        </p:nvSpPr>
        <p:spPr>
          <a:xfrm>
            <a:off x="241684" y="1660880"/>
            <a:ext cx="4234947" cy="403910"/>
          </a:xfrm>
        </p:spPr>
        <p:txBody>
          <a:bodyPr/>
          <a:lstStyle>
            <a:lvl1pPr>
              <a:defRPr lang="en-US" sz="2000" b="0" kern="1200" dirty="0" smtClean="0">
                <a:solidFill>
                  <a:schemeClr val="accent1"/>
                </a:solidFill>
                <a:latin typeface="+mn-lt"/>
                <a:ea typeface="+mn-ea"/>
                <a:cs typeface="+mn-cs"/>
              </a:defRPr>
            </a:lvl1pPr>
          </a:lstStyle>
          <a:p>
            <a:pPr lvl="0"/>
            <a:r>
              <a:rPr lang="en-US" dirty="0"/>
              <a:t>Add title</a:t>
            </a:r>
            <a:endParaRPr lang="en-GB" dirty="0"/>
          </a:p>
        </p:txBody>
      </p:sp>
      <p:sp>
        <p:nvSpPr>
          <p:cNvPr id="23" name="Text Placeholder 4"/>
          <p:cNvSpPr>
            <a:spLocks noGrp="1"/>
          </p:cNvSpPr>
          <p:nvPr>
            <p:ph type="body" sz="quarter" idx="17" hasCustomPrompt="1"/>
          </p:nvPr>
        </p:nvSpPr>
        <p:spPr>
          <a:xfrm>
            <a:off x="4769023" y="1660880"/>
            <a:ext cx="4234947" cy="403910"/>
          </a:xfrm>
        </p:spPr>
        <p:txBody>
          <a:bodyPr/>
          <a:lstStyle>
            <a:lvl1pPr>
              <a:defRPr lang="en-US" sz="2000" b="0" kern="1200" dirty="0" smtClean="0">
                <a:solidFill>
                  <a:schemeClr val="accent1"/>
                </a:solidFill>
                <a:latin typeface="+mn-lt"/>
                <a:ea typeface="+mn-ea"/>
                <a:cs typeface="+mn-cs"/>
              </a:defRPr>
            </a:lvl1pPr>
          </a:lstStyle>
          <a:p>
            <a:pPr lvl="0"/>
            <a:r>
              <a:rPr lang="en-US" dirty="0"/>
              <a:t>Add title</a:t>
            </a:r>
            <a:endParaRPr lang="en-GB" dirty="0"/>
          </a:p>
        </p:txBody>
      </p:sp>
      <p:sp>
        <p:nvSpPr>
          <p:cNvPr id="10" name="Footer Placeholder 9"/>
          <p:cNvSpPr>
            <a:spLocks noGrp="1"/>
          </p:cNvSpPr>
          <p:nvPr>
            <p:ph type="ftr" sz="quarter" idx="18"/>
          </p:nvPr>
        </p:nvSpPr>
        <p:spPr/>
        <p:txBody>
          <a:bodyPr/>
          <a:lstStyle/>
          <a:p>
            <a:r>
              <a:rPr lang="en-GB"/>
              <a:t>Name of presentation</a:t>
            </a:r>
            <a:endParaRPr lang="en-GB" dirty="0"/>
          </a:p>
        </p:txBody>
      </p:sp>
      <p:sp>
        <p:nvSpPr>
          <p:cNvPr id="24" name="Slide Number Placeholder 23"/>
          <p:cNvSpPr>
            <a:spLocks noGrp="1"/>
          </p:cNvSpPr>
          <p:nvPr>
            <p:ph type="sldNum" sz="quarter" idx="19"/>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729625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ue GVA 2 Column Agenda">
    <p:bg>
      <p:bgPr>
        <a:solidFill>
          <a:schemeClr val="tx2"/>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a:xfrm>
            <a:off x="370500" y="2160300"/>
            <a:ext cx="409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888194" y="2160300"/>
            <a:ext cx="409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hasCustomPrompt="1"/>
          </p:nvPr>
        </p:nvSpPr>
        <p:spPr>
          <a:xfrm>
            <a:off x="242265" y="226571"/>
            <a:ext cx="9309937" cy="421200"/>
          </a:xfrm>
        </p:spPr>
        <p:txBody>
          <a:bodyPr/>
          <a:lstStyle>
            <a:lvl1pPr>
              <a:defRPr lang="en-GB" sz="2800" b="1" kern="1200" dirty="0">
                <a:solidFill>
                  <a:schemeClr val="bg1"/>
                </a:solidFill>
                <a:latin typeface="+mj-lt"/>
                <a:ea typeface="+mj-ea"/>
                <a:cs typeface="+mj-cs"/>
              </a:defRPr>
            </a:lvl1pPr>
          </a:lstStyle>
          <a:p>
            <a:r>
              <a:rPr lang="en-GB" dirty="0"/>
              <a:t>Agenda</a:t>
            </a:r>
          </a:p>
        </p:txBody>
      </p:sp>
      <p:sp>
        <p:nvSpPr>
          <p:cNvPr id="25" name="Text Placeholder 4"/>
          <p:cNvSpPr>
            <a:spLocks noGrp="1"/>
          </p:cNvSpPr>
          <p:nvPr>
            <p:ph type="body" sz="quarter" idx="16" hasCustomPrompt="1"/>
          </p:nvPr>
        </p:nvSpPr>
        <p:spPr>
          <a:xfrm>
            <a:off x="241684" y="1660880"/>
            <a:ext cx="4234947" cy="403910"/>
          </a:xfrm>
        </p:spPr>
        <p:txBody>
          <a:bodyPr/>
          <a:lstStyle>
            <a:lvl1pPr>
              <a:defRPr lang="en-US" sz="2000" b="0" kern="1200" dirty="0" smtClean="0">
                <a:solidFill>
                  <a:schemeClr val="accent1"/>
                </a:solidFill>
                <a:latin typeface="+mn-lt"/>
                <a:ea typeface="+mn-ea"/>
                <a:cs typeface="+mn-cs"/>
              </a:defRPr>
            </a:lvl1pPr>
          </a:lstStyle>
          <a:p>
            <a:pPr lvl="0"/>
            <a:r>
              <a:rPr lang="en-US" dirty="0"/>
              <a:t>Add title</a:t>
            </a:r>
            <a:endParaRPr lang="en-GB" dirty="0"/>
          </a:p>
        </p:txBody>
      </p:sp>
      <p:sp>
        <p:nvSpPr>
          <p:cNvPr id="26" name="Text Placeholder 4"/>
          <p:cNvSpPr>
            <a:spLocks noGrp="1"/>
          </p:cNvSpPr>
          <p:nvPr>
            <p:ph type="body" sz="quarter" idx="17" hasCustomPrompt="1"/>
          </p:nvPr>
        </p:nvSpPr>
        <p:spPr>
          <a:xfrm>
            <a:off x="4769023" y="1660880"/>
            <a:ext cx="4234947" cy="403910"/>
          </a:xfrm>
        </p:spPr>
        <p:txBody>
          <a:bodyPr/>
          <a:lstStyle>
            <a:lvl1pPr>
              <a:defRPr lang="en-US" sz="2000" b="0" kern="1200" dirty="0" smtClean="0">
                <a:solidFill>
                  <a:schemeClr val="accent1"/>
                </a:solidFill>
                <a:latin typeface="+mn-lt"/>
                <a:ea typeface="+mn-ea"/>
                <a:cs typeface="+mn-cs"/>
              </a:defRPr>
            </a:lvl1pPr>
          </a:lstStyle>
          <a:p>
            <a:pPr lvl="0"/>
            <a:r>
              <a:rPr lang="en-US" dirty="0"/>
              <a:t>Add title</a:t>
            </a:r>
            <a:endParaRPr lang="en-GB" dirty="0"/>
          </a:p>
        </p:txBody>
      </p:sp>
      <p:sp>
        <p:nvSpPr>
          <p:cNvPr id="6" name="Footer Placeholder 5"/>
          <p:cNvSpPr>
            <a:spLocks noGrp="1"/>
          </p:cNvSpPr>
          <p:nvPr>
            <p:ph type="ftr" sz="quarter" idx="18"/>
          </p:nvPr>
        </p:nvSpPr>
        <p:spPr/>
        <p:txBody>
          <a:bodyPr/>
          <a:lstStyle>
            <a:lvl1pPr>
              <a:defRPr>
                <a:solidFill>
                  <a:schemeClr val="bg1"/>
                </a:solidFill>
              </a:defRPr>
            </a:lvl1pPr>
          </a:lstStyle>
          <a:p>
            <a:r>
              <a:rPr lang="en-GB"/>
              <a:t>Name of presentation</a:t>
            </a:r>
            <a:endParaRPr lang="en-GB" dirty="0"/>
          </a:p>
        </p:txBody>
      </p:sp>
      <p:sp>
        <p:nvSpPr>
          <p:cNvPr id="9" name="Slide Number Placeholder 8"/>
          <p:cNvSpPr>
            <a:spLocks noGrp="1"/>
          </p:cNvSpPr>
          <p:nvPr>
            <p:ph type="sldNum" sz="quarter" idx="19"/>
          </p:nvPr>
        </p:nvSpPr>
        <p:spPr/>
        <p:txBody>
          <a:bodyPr/>
          <a:lstStyle>
            <a:lvl1pPr>
              <a:defRPr>
                <a:solidFill>
                  <a:schemeClr val="bg1"/>
                </a:solidFill>
              </a:defRPr>
            </a:lvl1pPr>
          </a:lstStyle>
          <a:p>
            <a:fld id="{D491A964-A607-4C9F-9589-0EFF81922125}" type="slidenum">
              <a:rPr lang="en-GB" smtClean="0"/>
              <a:pPr/>
              <a:t>‹#›</a:t>
            </a:fld>
            <a:endParaRPr lang="en-GB" dirty="0"/>
          </a:p>
        </p:txBody>
      </p:sp>
      <p:sp>
        <p:nvSpPr>
          <p:cNvPr id="28" name="Text Placeholder 26"/>
          <p:cNvSpPr>
            <a:spLocks noGrp="1"/>
          </p:cNvSpPr>
          <p:nvPr>
            <p:ph type="body" sz="quarter" idx="20" hasCustomPrompt="1"/>
          </p:nvPr>
        </p:nvSpPr>
        <p:spPr>
          <a:xfrm>
            <a:off x="242491" y="2460626"/>
            <a:ext cx="4223808" cy="3609975"/>
          </a:xfrm>
        </p:spPr>
        <p:txBody>
          <a:bodyPr/>
          <a:lstStyle>
            <a:lvl1pPr marL="180975" indent="-180975">
              <a:buClr>
                <a:schemeClr val="accent1"/>
              </a:buClr>
              <a:buFont typeface="Century Gothic" panose="020B0502020202020204" pitchFamily="34" charset="0"/>
              <a:buChar char="−"/>
              <a:defRPr sz="21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Add agenda item</a:t>
            </a:r>
          </a:p>
        </p:txBody>
      </p:sp>
      <p:sp>
        <p:nvSpPr>
          <p:cNvPr id="29" name="Text Placeholder 26"/>
          <p:cNvSpPr>
            <a:spLocks noGrp="1"/>
          </p:cNvSpPr>
          <p:nvPr>
            <p:ph type="body" sz="quarter" idx="21" hasCustomPrompt="1"/>
          </p:nvPr>
        </p:nvSpPr>
        <p:spPr>
          <a:xfrm>
            <a:off x="4780162" y="2460626"/>
            <a:ext cx="4223808" cy="3609975"/>
          </a:xfrm>
        </p:spPr>
        <p:txBody>
          <a:bodyPr/>
          <a:lstStyle>
            <a:lvl1pPr marL="180975" indent="-180975">
              <a:buClr>
                <a:schemeClr val="accent1"/>
              </a:buClr>
              <a:buFont typeface="Century Gothic" panose="020B0502020202020204" pitchFamily="34" charset="0"/>
              <a:buChar char="−"/>
              <a:defRPr sz="21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Add agenda item</a:t>
            </a:r>
          </a:p>
        </p:txBody>
      </p:sp>
      <p:sp>
        <p:nvSpPr>
          <p:cNvPr id="17" name="Rectangle 16"/>
          <p:cNvSpPr/>
          <p:nvPr userDrawn="1"/>
        </p:nvSpPr>
        <p:spPr>
          <a:xfrm>
            <a:off x="8696920" y="6365808"/>
            <a:ext cx="925285" cy="4517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3652" y="6398658"/>
            <a:ext cx="671848" cy="360000"/>
          </a:xfrm>
          <a:prstGeom prst="rect">
            <a:avLst/>
          </a:prstGeom>
        </p:spPr>
      </p:pic>
      <p:cxnSp>
        <p:nvCxnSpPr>
          <p:cNvPr id="19" name="Straight Connector 18"/>
          <p:cNvCxnSpPr/>
          <p:nvPr userDrawn="1"/>
        </p:nvCxnSpPr>
        <p:spPr>
          <a:xfrm>
            <a:off x="370500" y="6279372"/>
            <a:ext cx="916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39887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GVA - About Us Content in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5" y="223489"/>
            <a:ext cx="9293236" cy="450104"/>
          </a:xfrm>
        </p:spPr>
        <p:txBody>
          <a:bodyPr/>
          <a:lstStyle>
            <a:lvl1pPr>
              <a:defRPr lang="en-GB" sz="2800" b="1" kern="1200" dirty="0">
                <a:solidFill>
                  <a:schemeClr val="bg1"/>
                </a:solidFill>
                <a:latin typeface="+mj-lt"/>
                <a:ea typeface="+mj-ea"/>
                <a:cs typeface="+mj-cs"/>
              </a:defRPr>
            </a:lvl1pPr>
          </a:lstStyle>
          <a:p>
            <a:r>
              <a:rPr lang="en-GB" dirty="0"/>
              <a:t>Add title heading</a:t>
            </a:r>
          </a:p>
        </p:txBody>
      </p:sp>
      <p:sp>
        <p:nvSpPr>
          <p:cNvPr id="14" name="Text Placeholder 4"/>
          <p:cNvSpPr>
            <a:spLocks noGrp="1"/>
          </p:cNvSpPr>
          <p:nvPr>
            <p:ph type="body" sz="quarter" idx="13" hasCustomPrompt="1"/>
          </p:nvPr>
        </p:nvSpPr>
        <p:spPr>
          <a:xfrm>
            <a:off x="242491" y="1408113"/>
            <a:ext cx="9293009" cy="4630737"/>
          </a:xfrm>
        </p:spPr>
        <p:txBody>
          <a:bodyPr/>
          <a:lstStyle>
            <a:lvl1pPr>
              <a:defRPr lang="en-US" sz="2100" b="0" kern="1200" dirty="0" smtClean="0">
                <a:solidFill>
                  <a:schemeClr val="bg1"/>
                </a:solidFill>
                <a:latin typeface="+mn-lt"/>
                <a:ea typeface="+mn-ea"/>
                <a:cs typeface="+mn-cs"/>
              </a:defRPr>
            </a:lvl1pPr>
          </a:lstStyle>
          <a:p>
            <a:pPr lvl="0"/>
            <a:r>
              <a:rPr lang="en-US" dirty="0"/>
              <a:t>Add text</a:t>
            </a:r>
          </a:p>
        </p:txBody>
      </p:sp>
      <p:sp>
        <p:nvSpPr>
          <p:cNvPr id="6" name="Footer Placeholder 5"/>
          <p:cNvSpPr>
            <a:spLocks noGrp="1"/>
          </p:cNvSpPr>
          <p:nvPr>
            <p:ph type="ftr" sz="quarter" idx="14"/>
          </p:nvPr>
        </p:nvSpPr>
        <p:spPr/>
        <p:txBody>
          <a:bodyPr/>
          <a:lstStyle>
            <a:lvl1pPr>
              <a:defRPr>
                <a:solidFill>
                  <a:schemeClr val="bg1"/>
                </a:solidFill>
              </a:defRPr>
            </a:lvl1pPr>
          </a:lstStyle>
          <a:p>
            <a:r>
              <a:rPr lang="en-GB"/>
              <a:t>Name of presentation</a:t>
            </a:r>
            <a:endParaRPr lang="en-GB" dirty="0"/>
          </a:p>
        </p:txBody>
      </p:sp>
      <p:sp>
        <p:nvSpPr>
          <p:cNvPr id="15" name="Slide Number Placeholder 14"/>
          <p:cNvSpPr>
            <a:spLocks noGrp="1"/>
          </p:cNvSpPr>
          <p:nvPr>
            <p:ph type="sldNum" sz="quarter" idx="15"/>
          </p:nvPr>
        </p:nvSpPr>
        <p:spPr/>
        <p:txBody>
          <a:bodyPr/>
          <a:lstStyle>
            <a:lvl1pPr>
              <a:defRPr>
                <a:solidFill>
                  <a:schemeClr val="bg1"/>
                </a:solidFill>
              </a:defRPr>
            </a:lvl1pPr>
          </a:lstStyle>
          <a:p>
            <a:fld id="{D491A964-A607-4C9F-9589-0EFF81922125}" type="slidenum">
              <a:rPr lang="en-GB" smtClean="0"/>
              <a:pPr/>
              <a:t>‹#›</a:t>
            </a:fld>
            <a:endParaRPr lang="en-GB" dirty="0"/>
          </a:p>
        </p:txBody>
      </p:sp>
      <p:sp>
        <p:nvSpPr>
          <p:cNvPr id="8" name="Rectangle 7"/>
          <p:cNvSpPr/>
          <p:nvPr userDrawn="1"/>
        </p:nvSpPr>
        <p:spPr>
          <a:xfrm>
            <a:off x="8696920" y="6365808"/>
            <a:ext cx="925285" cy="4517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3652" y="6398658"/>
            <a:ext cx="671848" cy="360000"/>
          </a:xfrm>
          <a:prstGeom prst="rect">
            <a:avLst/>
          </a:prstGeom>
        </p:spPr>
      </p:pic>
      <p:cxnSp>
        <p:nvCxnSpPr>
          <p:cNvPr id="11" name="Straight Connector 10"/>
          <p:cNvCxnSpPr/>
          <p:nvPr userDrawn="1"/>
        </p:nvCxnSpPr>
        <p:spPr>
          <a:xfrm>
            <a:off x="370500" y="6279372"/>
            <a:ext cx="916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42558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hite_GVA - About Us Content in Blu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4" y="223489"/>
            <a:ext cx="9338696" cy="450104"/>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2" name="Text Placeholder 4"/>
          <p:cNvSpPr>
            <a:spLocks noGrp="1"/>
          </p:cNvSpPr>
          <p:nvPr>
            <p:ph type="body" sz="quarter" idx="13" hasCustomPrompt="1"/>
          </p:nvPr>
        </p:nvSpPr>
        <p:spPr>
          <a:xfrm>
            <a:off x="242491" y="1408113"/>
            <a:ext cx="9293009" cy="4630737"/>
          </a:xfrm>
        </p:spPr>
        <p:txBody>
          <a:bodyPr/>
          <a:lstStyle>
            <a:lvl1pPr>
              <a:defRPr lang="en-US" sz="2100" b="0" kern="1200" dirty="0" smtClean="0">
                <a:solidFill>
                  <a:schemeClr val="tx2"/>
                </a:solidFill>
                <a:latin typeface="+mn-lt"/>
                <a:ea typeface="+mn-ea"/>
                <a:cs typeface="+mn-cs"/>
              </a:defRPr>
            </a:lvl1pPr>
          </a:lstStyle>
          <a:p>
            <a:pPr lvl="0"/>
            <a:r>
              <a:rPr lang="en-US" dirty="0"/>
              <a:t>Add text</a:t>
            </a:r>
          </a:p>
        </p:txBody>
      </p:sp>
      <p:sp>
        <p:nvSpPr>
          <p:cNvPr id="6" name="Footer Placeholder 5"/>
          <p:cNvSpPr>
            <a:spLocks noGrp="1"/>
          </p:cNvSpPr>
          <p:nvPr>
            <p:ph type="ftr" sz="quarter" idx="14"/>
          </p:nvPr>
        </p:nvSpPr>
        <p:spPr/>
        <p:txBody>
          <a:bodyPr/>
          <a:lstStyle/>
          <a:p>
            <a:r>
              <a:rPr lang="en-GB"/>
              <a:t>Name of presentation</a:t>
            </a:r>
            <a:endParaRPr lang="en-GB" dirty="0"/>
          </a:p>
        </p:txBody>
      </p:sp>
      <p:sp>
        <p:nvSpPr>
          <p:cNvPr id="13" name="Slide Number Placeholder 12"/>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402745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White_GVA - About Us With Tab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4" y="223489"/>
            <a:ext cx="9338696" cy="450104"/>
          </a:xfrm>
        </p:spPr>
        <p:txBody>
          <a:bodyPr/>
          <a:lstStyle>
            <a:lvl1pPr>
              <a:defRPr lang="en-GB" sz="2800" b="1" kern="1200" dirty="0">
                <a:solidFill>
                  <a:schemeClr val="bg1"/>
                </a:solidFill>
                <a:latin typeface="+mj-lt"/>
                <a:ea typeface="+mj-ea"/>
                <a:cs typeface="+mj-cs"/>
              </a:defRPr>
            </a:lvl1pPr>
          </a:lstStyle>
          <a:p>
            <a:r>
              <a:rPr lang="en-GB" dirty="0"/>
              <a:t>Add title heading</a:t>
            </a:r>
          </a:p>
        </p:txBody>
      </p:sp>
      <p:sp>
        <p:nvSpPr>
          <p:cNvPr id="13" name="Text Placeholder 4"/>
          <p:cNvSpPr>
            <a:spLocks noGrp="1"/>
          </p:cNvSpPr>
          <p:nvPr>
            <p:ph type="body" sz="quarter" idx="13" hasCustomPrompt="1"/>
          </p:nvPr>
        </p:nvSpPr>
        <p:spPr>
          <a:xfrm>
            <a:off x="242492" y="1408113"/>
            <a:ext cx="6034748" cy="3636962"/>
          </a:xfrm>
        </p:spPr>
        <p:txBody>
          <a:bodyPr/>
          <a:lstStyle>
            <a:lvl1pPr>
              <a:defRPr lang="en-US" sz="2100" b="0" kern="1200" dirty="0" smtClean="0">
                <a:solidFill>
                  <a:schemeClr val="bg1"/>
                </a:solidFill>
                <a:latin typeface="+mn-lt"/>
                <a:ea typeface="+mn-ea"/>
                <a:cs typeface="+mn-cs"/>
              </a:defRPr>
            </a:lvl1pPr>
          </a:lstStyle>
          <a:p>
            <a:pPr lvl="0"/>
            <a:r>
              <a:rPr lang="en-US" dirty="0"/>
              <a:t>Add text</a:t>
            </a:r>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a:t>Name of presentation</a:t>
            </a:r>
            <a:endParaRPr lang="en-GB" dirty="0"/>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491A964-A607-4C9F-9589-0EFF81922125}" type="slidenum">
              <a:rPr lang="en-GB" smtClean="0"/>
              <a:pPr/>
              <a:t>‹#›</a:t>
            </a:fld>
            <a:endParaRPr lang="en-GB" dirty="0"/>
          </a:p>
        </p:txBody>
      </p:sp>
      <p:sp>
        <p:nvSpPr>
          <p:cNvPr id="8" name="Rectangle 7"/>
          <p:cNvSpPr/>
          <p:nvPr userDrawn="1"/>
        </p:nvSpPr>
        <p:spPr>
          <a:xfrm>
            <a:off x="8696920" y="6365808"/>
            <a:ext cx="925285" cy="4517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3652" y="6398658"/>
            <a:ext cx="671848" cy="360000"/>
          </a:xfrm>
          <a:prstGeom prst="rect">
            <a:avLst/>
          </a:prstGeom>
        </p:spPr>
      </p:pic>
      <p:cxnSp>
        <p:nvCxnSpPr>
          <p:cNvPr id="11" name="Straight Connector 10"/>
          <p:cNvCxnSpPr/>
          <p:nvPr userDrawn="1"/>
        </p:nvCxnSpPr>
        <p:spPr>
          <a:xfrm>
            <a:off x="370500" y="6279372"/>
            <a:ext cx="916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92697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_GVA - About Us With Table">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242492" y="1408113"/>
            <a:ext cx="6034748" cy="3636962"/>
          </a:xfrm>
        </p:spPr>
        <p:txBody>
          <a:bodyPr/>
          <a:lstStyle>
            <a:lvl1pPr>
              <a:defRPr lang="en-US" sz="2100" b="0" kern="1200" dirty="0" smtClean="0">
                <a:solidFill>
                  <a:schemeClr val="tx2"/>
                </a:solidFill>
                <a:latin typeface="+mn-lt"/>
                <a:ea typeface="+mn-ea"/>
                <a:cs typeface="+mn-cs"/>
              </a:defRPr>
            </a:lvl1pPr>
          </a:lstStyle>
          <a:p>
            <a:pPr lvl="0"/>
            <a:r>
              <a:rPr lang="en-US" dirty="0"/>
              <a:t>Add text</a:t>
            </a:r>
          </a:p>
        </p:txBody>
      </p:sp>
      <p:sp>
        <p:nvSpPr>
          <p:cNvPr id="2" name="Title 1"/>
          <p:cNvSpPr>
            <a:spLocks noGrp="1"/>
          </p:cNvSpPr>
          <p:nvPr>
            <p:ph type="title" hasCustomPrompt="1"/>
          </p:nvPr>
        </p:nvSpPr>
        <p:spPr>
          <a:xfrm>
            <a:off x="242264" y="223489"/>
            <a:ext cx="9338696" cy="450104"/>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2" name="Footer Placeholder 11"/>
          <p:cNvSpPr>
            <a:spLocks noGrp="1"/>
          </p:cNvSpPr>
          <p:nvPr>
            <p:ph type="ftr" sz="quarter" idx="14"/>
          </p:nvPr>
        </p:nvSpPr>
        <p:spPr/>
        <p:txBody>
          <a:bodyPr/>
          <a:lstStyle/>
          <a:p>
            <a:r>
              <a:rPr lang="en-GB"/>
              <a:t>Name of presentation</a:t>
            </a:r>
            <a:endParaRPr lang="en-GB" dirty="0"/>
          </a:p>
        </p:txBody>
      </p:sp>
      <p:sp>
        <p:nvSpPr>
          <p:cNvPr id="13" name="Slide Number Placeholder 12"/>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1052858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VA - Table">
    <p:bg>
      <p:bgPr>
        <a:solidFill>
          <a:schemeClr val="bg1"/>
        </a:solidFill>
        <a:effectLst/>
      </p:bgPr>
    </p:bg>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6" name="Text Placeholder 5"/>
          <p:cNvSpPr>
            <a:spLocks noGrp="1"/>
          </p:cNvSpPr>
          <p:nvPr>
            <p:ph type="body" sz="quarter" idx="15"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5" name="Footer Placeholder 4"/>
          <p:cNvSpPr>
            <a:spLocks noGrp="1"/>
          </p:cNvSpPr>
          <p:nvPr>
            <p:ph type="ftr" sz="quarter" idx="16"/>
          </p:nvPr>
        </p:nvSpPr>
        <p:spPr/>
        <p:txBody>
          <a:bodyPr/>
          <a:lstStyle/>
          <a:p>
            <a:r>
              <a:rPr lang="en-GB"/>
              <a:t>Name of presentation</a:t>
            </a:r>
            <a:endParaRPr lang="en-GB" dirty="0"/>
          </a:p>
        </p:txBody>
      </p:sp>
      <p:sp>
        <p:nvSpPr>
          <p:cNvPr id="6" name="Slide Number Placeholder 5"/>
          <p:cNvSpPr>
            <a:spLocks noGrp="1"/>
          </p:cNvSpPr>
          <p:nvPr>
            <p:ph type="sldNum" sz="quarter" idx="17"/>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244029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 GVA_Horizontal Title Slide image">
    <p:bg>
      <p:bgPr>
        <a:solidFill>
          <a:schemeClr val="tx2"/>
        </a:solidFill>
        <a:effectLst/>
      </p:bgPr>
    </p:bg>
    <p:spTree>
      <p:nvGrpSpPr>
        <p:cNvPr id="1" name=""/>
        <p:cNvGrpSpPr/>
        <p:nvPr/>
      </p:nvGrpSpPr>
      <p:grpSpPr>
        <a:xfrm>
          <a:off x="0" y="0"/>
          <a:ext cx="0" cy="0"/>
          <a:chOff x="0" y="0"/>
          <a:chExt cx="0" cy="0"/>
        </a:xfrm>
      </p:grpSpPr>
      <p:sp>
        <p:nvSpPr>
          <p:cNvPr id="11" name="Rectangle 10"/>
          <p:cNvSpPr/>
          <p:nvPr userDrawn="1"/>
        </p:nvSpPr>
        <p:spPr>
          <a:xfrm>
            <a:off x="7304640" y="1553435"/>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400" b="0" i="0" u="none" strike="noStrike" kern="1200" cap="none" spc="0" normalizeH="0" baseline="0" noProof="0" dirty="0">
                <a:ln>
                  <a:noFill/>
                </a:ln>
                <a:solidFill>
                  <a:prstClr val="white"/>
                </a:solidFill>
                <a:effectLst/>
                <a:uLnTx/>
                <a:uFillTx/>
                <a:latin typeface="+mn-lt"/>
                <a:ea typeface="+mn-ea"/>
                <a:cs typeface="+mn-cs"/>
              </a:rPr>
              <a:t>Presented by:</a:t>
            </a:r>
          </a:p>
        </p:txBody>
      </p:sp>
      <p:sp>
        <p:nvSpPr>
          <p:cNvPr id="10" name="Text Placeholder 9"/>
          <p:cNvSpPr>
            <a:spLocks noGrp="1"/>
          </p:cNvSpPr>
          <p:nvPr>
            <p:ph type="body" sz="quarter" idx="12" hasCustomPrompt="1"/>
          </p:nvPr>
        </p:nvSpPr>
        <p:spPr>
          <a:xfrm>
            <a:off x="7304641" y="1813598"/>
            <a:ext cx="2323621" cy="392092"/>
          </a:xfrm>
        </p:spPr>
        <p:txBody>
          <a:bodyPr tIns="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dirty="0" smtClean="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14" name="Title 1"/>
          <p:cNvSpPr>
            <a:spLocks noGrp="1"/>
          </p:cNvSpPr>
          <p:nvPr>
            <p:ph type="ctrTitle" hasCustomPrompt="1"/>
          </p:nvPr>
        </p:nvSpPr>
        <p:spPr>
          <a:xfrm>
            <a:off x="245201" y="1563193"/>
            <a:ext cx="6290008" cy="385249"/>
          </a:xfrm>
        </p:spPr>
        <p:txBody>
          <a:bodyPr anchor="t" anchorCtr="0">
            <a:noAutofit/>
          </a:bodyPr>
          <a:lstStyle>
            <a:lvl1pPr algn="l">
              <a:defRPr sz="2800" b="1">
                <a:solidFill>
                  <a:schemeClr val="bg1"/>
                </a:solidFill>
              </a:defRPr>
            </a:lvl1pPr>
          </a:lstStyle>
          <a:p>
            <a:r>
              <a:rPr lang="en-GB" dirty="0"/>
              <a:t>Add title of slide</a:t>
            </a:r>
          </a:p>
        </p:txBody>
      </p:sp>
      <p:sp>
        <p:nvSpPr>
          <p:cNvPr id="15" name="Subtitle 2"/>
          <p:cNvSpPr>
            <a:spLocks noGrp="1"/>
          </p:cNvSpPr>
          <p:nvPr>
            <p:ph type="subTitle" idx="1" hasCustomPrompt="1"/>
          </p:nvPr>
        </p:nvSpPr>
        <p:spPr>
          <a:xfrm>
            <a:off x="245201" y="1970087"/>
            <a:ext cx="6290008" cy="432115"/>
          </a:xfrm>
        </p:spPr>
        <p:txBody>
          <a:bodyPr anchor="t" anchorCtr="0"/>
          <a:lstStyle>
            <a:lvl1pPr marL="0" indent="0" algn="l">
              <a:buNone/>
              <a:defRPr sz="2400" b="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Insert subtitle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132" y="348994"/>
            <a:ext cx="1478064" cy="792000"/>
          </a:xfrm>
          <a:prstGeom prst="rect">
            <a:avLst/>
          </a:prstGeom>
        </p:spPr>
      </p:pic>
      <p:sp>
        <p:nvSpPr>
          <p:cNvPr id="17" name="Picture Placeholder 4"/>
          <p:cNvSpPr>
            <a:spLocks noGrp="1"/>
          </p:cNvSpPr>
          <p:nvPr>
            <p:ph type="pic" sz="quarter" idx="13"/>
          </p:nvPr>
        </p:nvSpPr>
        <p:spPr>
          <a:xfrm>
            <a:off x="0" y="2622550"/>
            <a:ext cx="9906000" cy="4235450"/>
          </a:xfrm>
        </p:spPr>
        <p:txBody>
          <a:bodyPr/>
          <a:lstStyle/>
          <a:p>
            <a:endParaRPr lang="en-GB"/>
          </a:p>
        </p:txBody>
      </p:sp>
    </p:spTree>
    <p:extLst>
      <p:ext uri="{BB962C8B-B14F-4D97-AF65-F5344CB8AC3E}">
        <p14:creationId xmlns:p14="http://schemas.microsoft.com/office/powerpoint/2010/main" val="952583129"/>
      </p:ext>
    </p:extLst>
  </p:cSld>
  <p:clrMapOvr>
    <a:masterClrMapping/>
  </p:clrMapOvr>
  <p:extLst>
    <p:ext uri="{DCECCB84-F9BA-43D5-87BE-67443E8EF086}">
      <p15:sldGuideLst xmlns:p15="http://schemas.microsoft.com/office/powerpoint/2012/main">
        <p15:guide id="1" orient="horz" pos="1244" userDrawn="1">
          <p15:clr>
            <a:srgbClr val="FBAE40"/>
          </p15:clr>
        </p15:guide>
        <p15:guide id="2" pos="2880">
          <p15:clr>
            <a:srgbClr val="FBAE40"/>
          </p15:clr>
        </p15:guide>
        <p15:guide id="3" pos="20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VA - 1 small Column + image">
    <p:spTree>
      <p:nvGrpSpPr>
        <p:cNvPr id="1" name=""/>
        <p:cNvGrpSpPr/>
        <p:nvPr/>
      </p:nvGrpSpPr>
      <p:grpSpPr>
        <a:xfrm>
          <a:off x="0" y="0"/>
          <a:ext cx="0" cy="0"/>
          <a:chOff x="0" y="0"/>
          <a:chExt cx="0" cy="0"/>
        </a:xfrm>
      </p:grpSpPr>
      <p:sp>
        <p:nvSpPr>
          <p:cNvPr id="15" name="Picture Placeholder 23"/>
          <p:cNvSpPr>
            <a:spLocks noGrp="1"/>
          </p:cNvSpPr>
          <p:nvPr>
            <p:ph type="pic" sz="quarter" idx="19"/>
          </p:nvPr>
        </p:nvSpPr>
        <p:spPr>
          <a:xfrm>
            <a:off x="5072207" y="1474843"/>
            <a:ext cx="4463293" cy="4446724"/>
          </a:xfrm>
          <a:solidFill>
            <a:schemeClr val="tx1">
              <a:lumMod val="20000"/>
              <a:lumOff val="80000"/>
            </a:schemeClr>
          </a:solidFill>
        </p:spPr>
        <p:txBody>
          <a:bodyPr/>
          <a:lstStyle/>
          <a:p>
            <a:r>
              <a:rPr lang="en-US"/>
              <a:t>Click icon to add picture</a:t>
            </a:r>
            <a:endParaRPr lang="en-GB" dirty="0"/>
          </a:p>
        </p:txBody>
      </p:sp>
      <p:sp>
        <p:nvSpPr>
          <p:cNvPr id="5" name="Text Placeholder 4"/>
          <p:cNvSpPr>
            <a:spLocks noGrp="1"/>
          </p:cNvSpPr>
          <p:nvPr>
            <p:ph type="body" sz="quarter" idx="20" hasCustomPrompt="1"/>
          </p:nvPr>
        </p:nvSpPr>
        <p:spPr>
          <a:xfrm>
            <a:off x="251749" y="2266951"/>
            <a:ext cx="4600442" cy="3654617"/>
          </a:xfrm>
        </p:spPr>
        <p:txBody>
          <a:bodyPr/>
          <a:lstStyle>
            <a:lvl1pPr>
              <a:lnSpc>
                <a:spcPct val="110000"/>
              </a:lnSpc>
              <a:spcAft>
                <a:spcPts val="300"/>
              </a:spcAft>
              <a:defRPr lang="en-US" sz="1200" b="1" kern="1200" dirty="0" smtClean="0">
                <a:solidFill>
                  <a:schemeClr val="accent3"/>
                </a:solidFill>
                <a:latin typeface="+mn-lt"/>
                <a:ea typeface="+mn-ea"/>
                <a:cs typeface="+mn-cs"/>
              </a:defRPr>
            </a:lvl1pPr>
            <a:lvl2pPr marL="171450" indent="-171450">
              <a:lnSpc>
                <a:spcPct val="110000"/>
              </a:lnSpc>
              <a:spcAft>
                <a:spcPts val="0"/>
              </a:spcAft>
              <a:buFont typeface="Century Gothic" panose="020B0502020202020204" pitchFamily="34" charset="0"/>
              <a:buChar char="−"/>
              <a:defRPr lang="en-US" sz="1100" kern="1200" dirty="0" smtClean="0">
                <a:solidFill>
                  <a:srgbClr val="595959"/>
                </a:solidFill>
                <a:latin typeface="+mn-lt"/>
                <a:ea typeface="+mn-ea"/>
                <a:cs typeface="+mn-cs"/>
              </a:defRPr>
            </a:lvl2pPr>
            <a:lvl3pPr>
              <a:defRPr sz="1200"/>
            </a:lvl3pPr>
            <a:lvl4pPr>
              <a:defRPr sz="1200"/>
            </a:lvl4pPr>
            <a:lvl5pPr>
              <a:defRPr sz="1200"/>
            </a:lvl5pPr>
          </a:lstStyle>
          <a:p>
            <a:pPr lvl="0"/>
            <a:r>
              <a:rPr lang="en-US" dirty="0"/>
              <a:t>Add second title</a:t>
            </a:r>
          </a:p>
          <a:p>
            <a:pPr lvl="1"/>
            <a:r>
              <a:rPr lang="en-US" dirty="0"/>
              <a:t>Add key item</a:t>
            </a:r>
          </a:p>
        </p:txBody>
      </p:sp>
      <p:sp>
        <p:nvSpPr>
          <p:cNvPr id="18"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9"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1"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6"/>
          </p:nvPr>
        </p:nvSpPr>
        <p:spPr/>
        <p:txBody>
          <a:bodyPr/>
          <a:lstStyle/>
          <a:p>
            <a:r>
              <a:rPr lang="en-GB"/>
              <a:t>Name of presentation</a:t>
            </a:r>
            <a:endParaRPr lang="en-GB" dirty="0"/>
          </a:p>
        </p:txBody>
      </p:sp>
      <p:sp>
        <p:nvSpPr>
          <p:cNvPr id="3" name="Slide Number Placeholder 2"/>
          <p:cNvSpPr>
            <a:spLocks noGrp="1"/>
          </p:cNvSpPr>
          <p:nvPr>
            <p:ph type="sldNum" sz="quarter" idx="27"/>
          </p:nvPr>
        </p:nvSpPr>
        <p:spPr/>
        <p:txBody>
          <a:bodyPr/>
          <a:lstStyle/>
          <a:p>
            <a:fld id="{D491A964-A607-4C9F-9589-0EFF81922125}" type="slidenum">
              <a:rPr lang="en-GB" smtClean="0"/>
              <a:pPr/>
              <a:t>‹#›</a:t>
            </a:fld>
            <a:endParaRPr lang="en-GB" dirty="0"/>
          </a:p>
        </p:txBody>
      </p:sp>
      <p:sp>
        <p:nvSpPr>
          <p:cNvPr id="22" name="Text Placeholder 5"/>
          <p:cNvSpPr>
            <a:spLocks noGrp="1"/>
          </p:cNvSpPr>
          <p:nvPr>
            <p:ph type="body" sz="quarter" idx="28" hasCustomPrompt="1"/>
          </p:nvPr>
        </p:nvSpPr>
        <p:spPr>
          <a:xfrm>
            <a:off x="251749" y="1474788"/>
            <a:ext cx="4599909" cy="792162"/>
          </a:xfrm>
        </p:spPr>
        <p:txBody>
          <a:bodyPr/>
          <a:lstStyle>
            <a:lvl1pPr marL="0" indent="0" algn="l" defTabSz="685800" rtl="0" eaLnBrk="1" latinLnBrk="0" hangingPunct="1">
              <a:lnSpc>
                <a:spcPct val="110000"/>
              </a:lnSpc>
              <a:spcBef>
                <a:spcPts val="0"/>
              </a:spcBef>
              <a:spcAft>
                <a:spcPts val="0"/>
              </a:spcAft>
              <a:buFont typeface="Wingdings" panose="05000000000000000000" pitchFamily="2" charset="2"/>
              <a:buNone/>
              <a:defRPr lang="en-GB"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None/>
              <a:defRPr lang="en-US" sz="1100" kern="1200" dirty="0" smtClean="0">
                <a:solidFill>
                  <a:srgbClr val="595959"/>
                </a:solidFill>
                <a:latin typeface="+mn-lt"/>
                <a:ea typeface="+mn-ea"/>
                <a:cs typeface="+mn-cs"/>
              </a:defRPr>
            </a:lvl3pPr>
            <a:lvl4pPr marL="176213" indent="-176213">
              <a:defRPr/>
            </a:lvl4pPr>
          </a:lstStyle>
          <a:p>
            <a:r>
              <a:rPr lang="en-GB" dirty="0"/>
              <a:t>Add name of case study, Location</a:t>
            </a:r>
          </a:p>
          <a:p>
            <a:pPr lvl="1"/>
            <a:r>
              <a:rPr lang="en-GB" dirty="0"/>
              <a:t>Add case study highlight</a:t>
            </a:r>
          </a:p>
          <a:p>
            <a:pPr lvl="2"/>
            <a:r>
              <a:rPr lang="en-GB" dirty="0"/>
              <a:t>Add text</a:t>
            </a:r>
          </a:p>
        </p:txBody>
      </p:sp>
    </p:spTree>
    <p:extLst>
      <p:ext uri="{BB962C8B-B14F-4D97-AF65-F5344CB8AC3E}">
        <p14:creationId xmlns:p14="http://schemas.microsoft.com/office/powerpoint/2010/main" val="22570008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VA - tall Column + image">
    <p:spTree>
      <p:nvGrpSpPr>
        <p:cNvPr id="1" name=""/>
        <p:cNvGrpSpPr/>
        <p:nvPr/>
      </p:nvGrpSpPr>
      <p:grpSpPr>
        <a:xfrm>
          <a:off x="0" y="0"/>
          <a:ext cx="0" cy="0"/>
          <a:chOff x="0" y="0"/>
          <a:chExt cx="0" cy="0"/>
        </a:xfrm>
      </p:grpSpPr>
      <p:sp>
        <p:nvSpPr>
          <p:cNvPr id="5" name="Text Placeholder 4"/>
          <p:cNvSpPr>
            <a:spLocks noGrp="1"/>
          </p:cNvSpPr>
          <p:nvPr>
            <p:ph type="body" sz="quarter" idx="20" hasCustomPrompt="1"/>
          </p:nvPr>
        </p:nvSpPr>
        <p:spPr>
          <a:xfrm>
            <a:off x="251749" y="2266951"/>
            <a:ext cx="4600442" cy="3654617"/>
          </a:xfrm>
        </p:spPr>
        <p:txBody>
          <a:bodyPr/>
          <a:lstStyle>
            <a:lvl1pPr>
              <a:lnSpc>
                <a:spcPct val="110000"/>
              </a:lnSpc>
              <a:spcAft>
                <a:spcPts val="300"/>
              </a:spcAft>
              <a:defRPr lang="en-US" sz="1200" b="1" kern="1200" dirty="0" smtClean="0">
                <a:solidFill>
                  <a:schemeClr val="accent3"/>
                </a:solidFill>
                <a:latin typeface="+mn-lt"/>
                <a:ea typeface="+mn-ea"/>
                <a:cs typeface="+mn-cs"/>
              </a:defRPr>
            </a:lvl1pPr>
            <a:lvl2pPr marL="171450" indent="-171450">
              <a:lnSpc>
                <a:spcPct val="110000"/>
              </a:lnSpc>
              <a:spcAft>
                <a:spcPts val="0"/>
              </a:spcAft>
              <a:buFont typeface="Century Gothic" panose="020B0502020202020204" pitchFamily="34" charset="0"/>
              <a:buChar char="−"/>
              <a:defRPr lang="en-US" sz="1100" kern="1200" dirty="0" smtClean="0">
                <a:solidFill>
                  <a:srgbClr val="595959"/>
                </a:solidFill>
                <a:latin typeface="+mn-lt"/>
                <a:ea typeface="+mn-ea"/>
                <a:cs typeface="+mn-cs"/>
              </a:defRPr>
            </a:lvl2pPr>
            <a:lvl3pPr>
              <a:defRPr sz="1200"/>
            </a:lvl3pPr>
            <a:lvl4pPr>
              <a:defRPr sz="1200"/>
            </a:lvl4pPr>
            <a:lvl5pPr>
              <a:defRPr sz="1200"/>
            </a:lvl5pPr>
          </a:lstStyle>
          <a:p>
            <a:pPr lvl="0"/>
            <a:r>
              <a:rPr lang="en-US" dirty="0"/>
              <a:t>Add second title</a:t>
            </a:r>
          </a:p>
          <a:p>
            <a:pPr lvl="1"/>
            <a:r>
              <a:rPr lang="en-US" dirty="0"/>
              <a:t>Add key item</a:t>
            </a:r>
          </a:p>
        </p:txBody>
      </p:sp>
      <p:sp>
        <p:nvSpPr>
          <p:cNvPr id="14" name="Picture Placeholder 23"/>
          <p:cNvSpPr>
            <a:spLocks noGrp="1"/>
          </p:cNvSpPr>
          <p:nvPr>
            <p:ph type="pic" sz="quarter" idx="19"/>
          </p:nvPr>
        </p:nvSpPr>
        <p:spPr>
          <a:xfrm>
            <a:off x="5072207" y="352367"/>
            <a:ext cx="4463293" cy="5569200"/>
          </a:xfrm>
          <a:solidFill>
            <a:schemeClr val="tx1">
              <a:lumMod val="20000"/>
              <a:lumOff val="80000"/>
            </a:schemeClr>
          </a:solidFill>
        </p:spPr>
        <p:txBody>
          <a:bodyPr/>
          <a:lstStyle/>
          <a:p>
            <a:r>
              <a:rPr lang="en-US"/>
              <a:t>Click icon to add picture</a:t>
            </a:r>
            <a:endParaRPr lang="en-GB" dirty="0"/>
          </a:p>
        </p:txBody>
      </p:sp>
      <p:sp>
        <p:nvSpPr>
          <p:cNvPr id="15" name="Title 1"/>
          <p:cNvSpPr>
            <a:spLocks noGrp="1"/>
          </p:cNvSpPr>
          <p:nvPr>
            <p:ph type="title" hasCustomPrompt="1"/>
          </p:nvPr>
        </p:nvSpPr>
        <p:spPr>
          <a:xfrm>
            <a:off x="242265" y="226572"/>
            <a:ext cx="4600136"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9" name="Text Placeholder 5"/>
          <p:cNvSpPr>
            <a:spLocks noGrp="1"/>
          </p:cNvSpPr>
          <p:nvPr>
            <p:ph type="body" sz="quarter" idx="13" hasCustomPrompt="1"/>
          </p:nvPr>
        </p:nvSpPr>
        <p:spPr>
          <a:xfrm>
            <a:off x="242264" y="647700"/>
            <a:ext cx="4600137"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1"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6"/>
          </p:nvPr>
        </p:nvSpPr>
        <p:spPr/>
        <p:txBody>
          <a:bodyPr/>
          <a:lstStyle/>
          <a:p>
            <a:r>
              <a:rPr lang="en-GB"/>
              <a:t>Name of presentation</a:t>
            </a:r>
            <a:endParaRPr lang="en-GB" dirty="0"/>
          </a:p>
        </p:txBody>
      </p:sp>
      <p:sp>
        <p:nvSpPr>
          <p:cNvPr id="3" name="Slide Number Placeholder 2"/>
          <p:cNvSpPr>
            <a:spLocks noGrp="1"/>
          </p:cNvSpPr>
          <p:nvPr>
            <p:ph type="sldNum" sz="quarter" idx="27"/>
          </p:nvPr>
        </p:nvSpPr>
        <p:spPr/>
        <p:txBody>
          <a:bodyPr/>
          <a:lstStyle/>
          <a:p>
            <a:fld id="{D491A964-A607-4C9F-9589-0EFF81922125}" type="slidenum">
              <a:rPr lang="en-GB" smtClean="0"/>
              <a:pPr/>
              <a:t>‹#›</a:t>
            </a:fld>
            <a:endParaRPr lang="en-GB" dirty="0"/>
          </a:p>
        </p:txBody>
      </p:sp>
      <p:sp>
        <p:nvSpPr>
          <p:cNvPr id="6" name="Text Placeholder 5"/>
          <p:cNvSpPr>
            <a:spLocks noGrp="1"/>
          </p:cNvSpPr>
          <p:nvPr>
            <p:ph type="body" sz="quarter" idx="28" hasCustomPrompt="1"/>
          </p:nvPr>
        </p:nvSpPr>
        <p:spPr>
          <a:xfrm>
            <a:off x="251749" y="1474788"/>
            <a:ext cx="4599909" cy="792162"/>
          </a:xfrm>
        </p:spPr>
        <p:txBody>
          <a:bodyPr/>
          <a:lstStyle>
            <a:lvl1pPr>
              <a:lnSpc>
                <a:spcPct val="110000"/>
              </a:lnSpc>
              <a:spcAft>
                <a:spcPts val="0"/>
              </a:spcAft>
              <a:defRPr lang="en-GB"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None/>
              <a:defRPr lang="en-US" sz="1100" kern="1200" dirty="0" smtClean="0">
                <a:solidFill>
                  <a:srgbClr val="595959"/>
                </a:solidFill>
                <a:latin typeface="+mn-lt"/>
                <a:ea typeface="+mn-ea"/>
                <a:cs typeface="+mn-cs"/>
              </a:defRPr>
            </a:lvl3pPr>
            <a:lvl4pPr marL="176213" indent="-176213">
              <a:defRPr/>
            </a:lvl4pPr>
          </a:lstStyle>
          <a:p>
            <a:r>
              <a:rPr lang="en-GB" dirty="0"/>
              <a:t>Add name of case study, Location</a:t>
            </a:r>
          </a:p>
          <a:p>
            <a:pPr lvl="1"/>
            <a:r>
              <a:rPr lang="en-GB" dirty="0"/>
              <a:t>Add case study highlight</a:t>
            </a:r>
          </a:p>
          <a:p>
            <a:pPr lvl="2"/>
            <a:r>
              <a:rPr lang="en-GB" dirty="0"/>
              <a:t>Add text</a:t>
            </a:r>
          </a:p>
        </p:txBody>
      </p:sp>
    </p:spTree>
    <p:extLst>
      <p:ext uri="{BB962C8B-B14F-4D97-AF65-F5344CB8AC3E}">
        <p14:creationId xmlns:p14="http://schemas.microsoft.com/office/powerpoint/2010/main" val="2822714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VA - bio + image">
    <p:spTree>
      <p:nvGrpSpPr>
        <p:cNvPr id="1" name=""/>
        <p:cNvGrpSpPr/>
        <p:nvPr/>
      </p:nvGrpSpPr>
      <p:grpSpPr>
        <a:xfrm>
          <a:off x="0" y="0"/>
          <a:ext cx="0" cy="0"/>
          <a:chOff x="0" y="0"/>
          <a:chExt cx="0" cy="0"/>
        </a:xfrm>
      </p:grpSpPr>
      <p:sp>
        <p:nvSpPr>
          <p:cNvPr id="4" name="Text Placeholder 3"/>
          <p:cNvSpPr>
            <a:spLocks noGrp="1"/>
          </p:cNvSpPr>
          <p:nvPr>
            <p:ph type="body" sz="quarter" idx="23" hasCustomPrompt="1"/>
          </p:nvPr>
        </p:nvSpPr>
        <p:spPr>
          <a:xfrm>
            <a:off x="242492" y="1670051"/>
            <a:ext cx="3709590" cy="4327525"/>
          </a:xfrm>
        </p:spPr>
        <p:txBody>
          <a:bodyPr/>
          <a:lstStyle>
            <a:lvl1pPr>
              <a:lnSpc>
                <a:spcPct val="110000"/>
              </a:lnSpc>
              <a:spcAft>
                <a:spcPts val="0"/>
              </a:spcAft>
              <a:defRPr sz="1200"/>
            </a:lvl1pPr>
            <a:lvl2pPr>
              <a:lnSpc>
                <a:spcPct val="110000"/>
              </a:lnSpc>
              <a:spcAft>
                <a:spcPts val="0"/>
              </a:spcAft>
              <a:defRPr sz="1100" baseline="0"/>
            </a:lvl2pPr>
            <a:lvl3pPr>
              <a:lnSpc>
                <a:spcPct val="110000"/>
              </a:lnSpc>
              <a:spcAft>
                <a:spcPts val="0"/>
              </a:spcAft>
              <a:defRPr sz="1100" baseline="0"/>
            </a:lvl3pPr>
            <a:lvl4pPr>
              <a:lnSpc>
                <a:spcPct val="110000"/>
              </a:lnSpc>
              <a:spcAft>
                <a:spcPts val="0"/>
              </a:spcAft>
              <a:defRPr sz="1100"/>
            </a:lvl4pPr>
            <a:lvl5pPr>
              <a:lnSpc>
                <a:spcPct val="110000"/>
              </a:lnSpc>
              <a:spcAft>
                <a:spcPts val="0"/>
              </a:spcAft>
              <a:defRPr sz="1100"/>
            </a:lvl5pPr>
          </a:lstStyle>
          <a:p>
            <a:pPr lvl="0"/>
            <a:r>
              <a:rPr lang="en-US" dirty="0"/>
              <a:t>Add title</a:t>
            </a:r>
          </a:p>
          <a:p>
            <a:pPr lvl="1"/>
            <a:r>
              <a:rPr lang="en-US" dirty="0"/>
              <a:t>Add text here</a:t>
            </a:r>
          </a:p>
          <a:p>
            <a:pPr lvl="1"/>
            <a:endParaRPr lang="en-US" dirty="0"/>
          </a:p>
          <a:p>
            <a:pPr lvl="2"/>
            <a:r>
              <a:rPr lang="en-US" dirty="0"/>
              <a:t>Add key item</a:t>
            </a:r>
          </a:p>
        </p:txBody>
      </p:sp>
      <p:sp>
        <p:nvSpPr>
          <p:cNvPr id="15" name="Picture Placeholder 23"/>
          <p:cNvSpPr>
            <a:spLocks noGrp="1"/>
          </p:cNvSpPr>
          <p:nvPr>
            <p:ph type="pic" sz="quarter" idx="19"/>
          </p:nvPr>
        </p:nvSpPr>
        <p:spPr>
          <a:xfrm>
            <a:off x="8062384" y="1264733"/>
            <a:ext cx="1378816" cy="1224150"/>
          </a:xfrm>
          <a:solidFill>
            <a:schemeClr val="tx1">
              <a:lumMod val="20000"/>
              <a:lumOff val="80000"/>
            </a:schemeClr>
          </a:solidFill>
        </p:spPr>
        <p:txBody>
          <a:bodyPr/>
          <a:lstStyle>
            <a:lvl1pPr>
              <a:defRPr sz="1600"/>
            </a:lvl1pPr>
          </a:lstStyle>
          <a:p>
            <a:r>
              <a:rPr lang="en-US"/>
              <a:t>Click icon to add picture</a:t>
            </a:r>
            <a:endParaRPr lang="en-GB" dirty="0"/>
          </a:p>
        </p:txBody>
      </p:sp>
      <p:cxnSp>
        <p:nvCxnSpPr>
          <p:cNvPr id="12" name="Straight Connector 11"/>
          <p:cNvCxnSpPr/>
          <p:nvPr userDrawn="1"/>
        </p:nvCxnSpPr>
        <p:spPr>
          <a:xfrm>
            <a:off x="4202931" y="2488882"/>
            <a:ext cx="5315938" cy="207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4206732" y="2150155"/>
            <a:ext cx="25431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24" name="Text Placeholder 5"/>
          <p:cNvSpPr>
            <a:spLocks noGrp="1"/>
          </p:cNvSpPr>
          <p:nvPr>
            <p:ph type="body" sz="quarter" idx="13" hasCustomPrompt="1"/>
          </p:nvPr>
        </p:nvSpPr>
        <p:spPr>
          <a:xfrm>
            <a:off x="242264" y="647700"/>
            <a:ext cx="9309939" cy="53032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 name="Footer Placeholder 1"/>
          <p:cNvSpPr>
            <a:spLocks noGrp="1"/>
          </p:cNvSpPr>
          <p:nvPr>
            <p:ph type="ftr" sz="quarter" idx="24"/>
          </p:nvPr>
        </p:nvSpPr>
        <p:spPr/>
        <p:txBody>
          <a:bodyPr/>
          <a:lstStyle/>
          <a:p>
            <a:r>
              <a:rPr lang="en-GB"/>
              <a:t>Name of presentation</a:t>
            </a:r>
            <a:endParaRPr lang="en-GB" dirty="0"/>
          </a:p>
        </p:txBody>
      </p:sp>
      <p:sp>
        <p:nvSpPr>
          <p:cNvPr id="3" name="Slide Number Placeholder 2"/>
          <p:cNvSpPr>
            <a:spLocks noGrp="1"/>
          </p:cNvSpPr>
          <p:nvPr>
            <p:ph type="sldNum" sz="quarter" idx="25"/>
          </p:nvPr>
        </p:nvSpPr>
        <p:spPr/>
        <p:txBody>
          <a:bodyPr/>
          <a:lstStyle/>
          <a:p>
            <a:fld id="{D491A964-A607-4C9F-9589-0EFF81922125}" type="slidenum">
              <a:rPr lang="en-GB" smtClean="0"/>
              <a:pPr/>
              <a:t>‹#›</a:t>
            </a:fld>
            <a:endParaRPr lang="en-GB" dirty="0"/>
          </a:p>
        </p:txBody>
      </p:sp>
      <p:sp>
        <p:nvSpPr>
          <p:cNvPr id="26" name="Text Placeholder 4"/>
          <p:cNvSpPr>
            <a:spLocks noGrp="1"/>
          </p:cNvSpPr>
          <p:nvPr>
            <p:ph type="body" sz="quarter" idx="43" hasCustomPrompt="1"/>
          </p:nvPr>
        </p:nvSpPr>
        <p:spPr>
          <a:xfrm>
            <a:off x="4087648" y="2569288"/>
            <a:ext cx="5431219" cy="732774"/>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100" kern="1200" dirty="0" smtClean="0">
                <a:solidFill>
                  <a:srgbClr val="595959"/>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pPr lvl="0"/>
            <a:r>
              <a:rPr lang="en-US" dirty="0"/>
              <a:t>Summary</a:t>
            </a:r>
          </a:p>
          <a:p>
            <a:pPr lvl="1"/>
            <a:r>
              <a:rPr lang="en-US" dirty="0"/>
              <a:t>Add text</a:t>
            </a:r>
          </a:p>
        </p:txBody>
      </p:sp>
      <p:sp>
        <p:nvSpPr>
          <p:cNvPr id="27" name="Text Placeholder 4"/>
          <p:cNvSpPr>
            <a:spLocks noGrp="1"/>
          </p:cNvSpPr>
          <p:nvPr>
            <p:ph type="body" sz="quarter" idx="46" hasCustomPrompt="1"/>
          </p:nvPr>
        </p:nvSpPr>
        <p:spPr>
          <a:xfrm>
            <a:off x="4103675" y="1669403"/>
            <a:ext cx="3005943" cy="732774"/>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Add name of lead person</a:t>
            </a:r>
          </a:p>
          <a:p>
            <a:pPr lvl="1"/>
            <a:r>
              <a:rPr lang="en-GB" dirty="0"/>
              <a:t>Add Job title</a:t>
            </a:r>
          </a:p>
        </p:txBody>
      </p:sp>
      <p:sp>
        <p:nvSpPr>
          <p:cNvPr id="28" name="Text Placeholder 4"/>
          <p:cNvSpPr>
            <a:spLocks noGrp="1"/>
          </p:cNvSpPr>
          <p:nvPr>
            <p:ph type="body" sz="quarter" idx="40" hasCustomPrompt="1"/>
          </p:nvPr>
        </p:nvSpPr>
        <p:spPr>
          <a:xfrm>
            <a:off x="4087649" y="3385842"/>
            <a:ext cx="5431219" cy="2611632"/>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100" kern="1200" dirty="0" smtClean="0">
                <a:solidFill>
                  <a:srgbClr val="595959"/>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1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pPr lvl="0"/>
            <a:r>
              <a:rPr lang="en-US" dirty="0"/>
              <a:t>Experience</a:t>
            </a:r>
          </a:p>
          <a:p>
            <a:pPr lvl="1"/>
            <a:r>
              <a:rPr lang="en-US" dirty="0"/>
              <a:t>Add text</a:t>
            </a:r>
          </a:p>
          <a:p>
            <a:pPr lvl="2"/>
            <a:r>
              <a:rPr lang="en-US" dirty="0"/>
              <a:t>Add key item</a:t>
            </a:r>
          </a:p>
        </p:txBody>
      </p:sp>
    </p:spTree>
    <p:extLst>
      <p:ext uri="{BB962C8B-B14F-4D97-AF65-F5344CB8AC3E}">
        <p14:creationId xmlns:p14="http://schemas.microsoft.com/office/powerpoint/2010/main" val="29022733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VA - 3 x bio + image">
    <p:spTree>
      <p:nvGrpSpPr>
        <p:cNvPr id="1" name=""/>
        <p:cNvGrpSpPr/>
        <p:nvPr/>
      </p:nvGrpSpPr>
      <p:grpSpPr>
        <a:xfrm>
          <a:off x="0" y="0"/>
          <a:ext cx="0" cy="0"/>
          <a:chOff x="0" y="0"/>
          <a:chExt cx="0" cy="0"/>
        </a:xfrm>
      </p:grpSpPr>
      <p:cxnSp>
        <p:nvCxnSpPr>
          <p:cNvPr id="23" name="Straight Connector 22"/>
          <p:cNvCxnSpPr/>
          <p:nvPr userDrawn="1"/>
        </p:nvCxnSpPr>
        <p:spPr>
          <a:xfrm>
            <a:off x="362157" y="2488882"/>
            <a:ext cx="2874492"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a:off x="365958" y="2150155"/>
            <a:ext cx="25431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Picture Placeholder 23"/>
          <p:cNvSpPr>
            <a:spLocks noGrp="1"/>
          </p:cNvSpPr>
          <p:nvPr>
            <p:ph type="pic" sz="quarter" idx="26"/>
          </p:nvPr>
        </p:nvSpPr>
        <p:spPr>
          <a:xfrm>
            <a:off x="2231698" y="1763730"/>
            <a:ext cx="967827" cy="725152"/>
          </a:xfrm>
          <a:solidFill>
            <a:schemeClr val="tx1">
              <a:lumMod val="20000"/>
              <a:lumOff val="80000"/>
            </a:schemeClr>
          </a:solidFill>
        </p:spPr>
        <p:txBody>
          <a:bodyPr/>
          <a:lstStyle>
            <a:lvl1pPr>
              <a:defRPr sz="1200"/>
            </a:lvl1pPr>
          </a:lstStyle>
          <a:p>
            <a:r>
              <a:rPr lang="en-US"/>
              <a:t>Click icon to add picture</a:t>
            </a:r>
            <a:endParaRPr lang="en-GB" dirty="0"/>
          </a:p>
        </p:txBody>
      </p:sp>
      <p:cxnSp>
        <p:nvCxnSpPr>
          <p:cNvPr id="39" name="Straight Connector 38"/>
          <p:cNvCxnSpPr/>
          <p:nvPr userDrawn="1"/>
        </p:nvCxnSpPr>
        <p:spPr>
          <a:xfrm>
            <a:off x="3516270" y="2488882"/>
            <a:ext cx="2874492"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a:off x="3520071" y="2150155"/>
            <a:ext cx="25431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Picture Placeholder 23"/>
          <p:cNvSpPr>
            <a:spLocks noGrp="1"/>
          </p:cNvSpPr>
          <p:nvPr>
            <p:ph type="pic" sz="quarter" idx="29"/>
          </p:nvPr>
        </p:nvSpPr>
        <p:spPr>
          <a:xfrm>
            <a:off x="5406448" y="1763730"/>
            <a:ext cx="967827" cy="725152"/>
          </a:xfrm>
          <a:solidFill>
            <a:schemeClr val="tx1">
              <a:lumMod val="20000"/>
              <a:lumOff val="80000"/>
            </a:schemeClr>
          </a:solidFill>
        </p:spPr>
        <p:txBody>
          <a:bodyPr/>
          <a:lstStyle>
            <a:lvl1pPr>
              <a:defRPr sz="1200"/>
            </a:lvl1pPr>
          </a:lstStyle>
          <a:p>
            <a:r>
              <a:rPr lang="en-US"/>
              <a:t>Click icon to add picture</a:t>
            </a:r>
            <a:endParaRPr lang="en-GB" dirty="0"/>
          </a:p>
        </p:txBody>
      </p:sp>
      <p:cxnSp>
        <p:nvCxnSpPr>
          <p:cNvPr id="45" name="Straight Connector 44"/>
          <p:cNvCxnSpPr/>
          <p:nvPr userDrawn="1"/>
        </p:nvCxnSpPr>
        <p:spPr>
          <a:xfrm>
            <a:off x="6697766" y="2488882"/>
            <a:ext cx="2874492"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userDrawn="1"/>
        </p:nvCxnSpPr>
        <p:spPr>
          <a:xfrm>
            <a:off x="6701568" y="2150155"/>
            <a:ext cx="25431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Picture Placeholder 23"/>
          <p:cNvSpPr>
            <a:spLocks noGrp="1"/>
          </p:cNvSpPr>
          <p:nvPr>
            <p:ph type="pic" sz="quarter" idx="33"/>
          </p:nvPr>
        </p:nvSpPr>
        <p:spPr>
          <a:xfrm>
            <a:off x="8587945" y="1763730"/>
            <a:ext cx="967827" cy="725152"/>
          </a:xfrm>
          <a:solidFill>
            <a:schemeClr val="tx1">
              <a:lumMod val="20000"/>
              <a:lumOff val="80000"/>
            </a:schemeClr>
          </a:solidFill>
        </p:spPr>
        <p:txBody>
          <a:bodyPr/>
          <a:lstStyle>
            <a:lvl1pPr>
              <a:defRPr sz="1200"/>
            </a:lvl1pPr>
          </a:lstStyle>
          <a:p>
            <a:r>
              <a:rPr lang="en-US"/>
              <a:t>Click icon to add picture</a:t>
            </a:r>
            <a:endParaRPr lang="en-GB" dirty="0"/>
          </a:p>
        </p:txBody>
      </p:sp>
      <p:sp>
        <p:nvSpPr>
          <p:cNvPr id="34"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35"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 name="Footer Placeholder 1"/>
          <p:cNvSpPr>
            <a:spLocks noGrp="1"/>
          </p:cNvSpPr>
          <p:nvPr>
            <p:ph type="ftr" sz="quarter" idx="35"/>
          </p:nvPr>
        </p:nvSpPr>
        <p:spPr/>
        <p:txBody>
          <a:bodyPr/>
          <a:lstStyle/>
          <a:p>
            <a:r>
              <a:rPr lang="en-GB"/>
              <a:t>Name of presentation</a:t>
            </a:r>
            <a:endParaRPr lang="en-GB" dirty="0"/>
          </a:p>
        </p:txBody>
      </p:sp>
      <p:sp>
        <p:nvSpPr>
          <p:cNvPr id="3" name="Slide Number Placeholder 2"/>
          <p:cNvSpPr>
            <a:spLocks noGrp="1"/>
          </p:cNvSpPr>
          <p:nvPr>
            <p:ph type="sldNum" sz="quarter" idx="36"/>
          </p:nvPr>
        </p:nvSpPr>
        <p:spPr/>
        <p:txBody>
          <a:bodyPr/>
          <a:lstStyle/>
          <a:p>
            <a:fld id="{D491A964-A607-4C9F-9589-0EFF81922125}" type="slidenum">
              <a:rPr lang="en-GB" smtClean="0"/>
              <a:pPr/>
              <a:t>‹#›</a:t>
            </a:fld>
            <a:endParaRPr lang="en-GB" dirty="0"/>
          </a:p>
        </p:txBody>
      </p:sp>
      <p:sp>
        <p:nvSpPr>
          <p:cNvPr id="37" name="Text Placeholder 4"/>
          <p:cNvSpPr>
            <a:spLocks noGrp="1"/>
          </p:cNvSpPr>
          <p:nvPr>
            <p:ph type="body" sz="quarter" idx="38" hasCustomPrompt="1"/>
          </p:nvPr>
        </p:nvSpPr>
        <p:spPr>
          <a:xfrm>
            <a:off x="246876" y="3105150"/>
            <a:ext cx="2953022" cy="289232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1500"/>
              </a:spcAft>
              <a:defRPr lang="en-US" sz="1000" kern="1200" baseline="0" dirty="0" smtClean="0">
                <a:solidFill>
                  <a:srgbClr val="595959"/>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Experience</a:t>
            </a:r>
          </a:p>
          <a:p>
            <a:pPr lvl="1"/>
            <a:r>
              <a:rPr lang="en-US" dirty="0"/>
              <a:t>Add text</a:t>
            </a:r>
          </a:p>
          <a:p>
            <a:pPr lvl="2"/>
            <a:r>
              <a:rPr lang="en-US" dirty="0"/>
              <a:t>Third level</a:t>
            </a:r>
          </a:p>
        </p:txBody>
      </p:sp>
      <p:sp>
        <p:nvSpPr>
          <p:cNvPr id="55" name="Text Placeholder 4"/>
          <p:cNvSpPr>
            <a:spLocks noGrp="1"/>
          </p:cNvSpPr>
          <p:nvPr>
            <p:ph type="body" sz="quarter" idx="41" hasCustomPrompt="1"/>
          </p:nvPr>
        </p:nvSpPr>
        <p:spPr>
          <a:xfrm>
            <a:off x="246876" y="2592969"/>
            <a:ext cx="2953022" cy="483607"/>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marL="0" indent="0">
              <a:lnSpc>
                <a:spcPct val="110000"/>
              </a:lnSpc>
              <a:spcAft>
                <a:spcPts val="300"/>
              </a:spcAft>
              <a:buNone/>
              <a:defRPr lang="en-US" sz="1000" kern="1200" dirty="0" smtClean="0">
                <a:solidFill>
                  <a:srgbClr val="595959"/>
                </a:solidFill>
                <a:latin typeface="+mn-lt"/>
                <a:ea typeface="+mn-ea"/>
                <a:cs typeface="+mn-cs"/>
              </a:defRPr>
            </a:lvl2pPr>
            <a:lvl3pPr marL="0" marR="0" indent="0" algn="l" defTabSz="685800" rtl="0" eaLnBrk="1" fontAlgn="auto" latinLnBrk="0" hangingPunct="1">
              <a:lnSpc>
                <a:spcPct val="110000"/>
              </a:lnSpc>
              <a:spcBef>
                <a:spcPts val="0"/>
              </a:spcBef>
              <a:spcAft>
                <a:spcPts val="0"/>
              </a:spcAft>
              <a:buClr>
                <a:srgbClr val="E73838"/>
              </a:buClr>
              <a:buSzTx/>
              <a:buFontTx/>
              <a:buNone/>
              <a:tabLst/>
              <a:defRPr lang="en-US" sz="1000" kern="120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Summary </a:t>
            </a:r>
          </a:p>
          <a:p>
            <a:pPr lvl="2"/>
            <a:r>
              <a:rPr lang="en-GB" dirty="0"/>
              <a:t>Add text</a:t>
            </a:r>
          </a:p>
          <a:p>
            <a:pPr lvl="2"/>
            <a:endParaRPr lang="en-US" dirty="0"/>
          </a:p>
        </p:txBody>
      </p:sp>
      <p:sp>
        <p:nvSpPr>
          <p:cNvPr id="56" name="Text Placeholder 4"/>
          <p:cNvSpPr>
            <a:spLocks noGrp="1"/>
          </p:cNvSpPr>
          <p:nvPr>
            <p:ph type="body" sz="quarter" idx="42" hasCustomPrompt="1"/>
          </p:nvPr>
        </p:nvSpPr>
        <p:spPr>
          <a:xfrm>
            <a:off x="3458377" y="2592969"/>
            <a:ext cx="2953022" cy="483607"/>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300"/>
              </a:spcAft>
              <a:defRPr lang="en-US" sz="1000" kern="1200" dirty="0" smtClean="0">
                <a:solidFill>
                  <a:srgbClr val="595959"/>
                </a:solidFill>
                <a:latin typeface="+mn-lt"/>
                <a:ea typeface="+mn-ea"/>
                <a:cs typeface="+mn-cs"/>
              </a:defRPr>
            </a:lvl2pPr>
            <a:lvl3pPr marL="0" marR="0" indent="0" algn="l" defTabSz="685800" rtl="0" eaLnBrk="1" fontAlgn="auto" latinLnBrk="0" hangingPunct="1">
              <a:lnSpc>
                <a:spcPct val="110000"/>
              </a:lnSpc>
              <a:spcBef>
                <a:spcPts val="0"/>
              </a:spcBef>
              <a:spcAft>
                <a:spcPts val="0"/>
              </a:spcAft>
              <a:buClr>
                <a:srgbClr val="E73838"/>
              </a:buClr>
              <a:buSzTx/>
              <a:buFont typeface="Century Gothic" panose="020B0502020202020204" pitchFamily="34" charset="0"/>
              <a:buNone/>
              <a:tabLst/>
              <a:defRPr lang="en-US" sz="1000" kern="120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Summary </a:t>
            </a:r>
          </a:p>
          <a:p>
            <a:pPr lvl="2"/>
            <a:r>
              <a:rPr lang="en-GB" dirty="0"/>
              <a:t>Add text</a:t>
            </a:r>
          </a:p>
          <a:p>
            <a:pPr lvl="2"/>
            <a:endParaRPr lang="en-US" dirty="0"/>
          </a:p>
        </p:txBody>
      </p:sp>
      <p:sp>
        <p:nvSpPr>
          <p:cNvPr id="57" name="Text Placeholder 4"/>
          <p:cNvSpPr>
            <a:spLocks noGrp="1"/>
          </p:cNvSpPr>
          <p:nvPr>
            <p:ph type="body" sz="quarter" idx="43" hasCustomPrompt="1"/>
          </p:nvPr>
        </p:nvSpPr>
        <p:spPr>
          <a:xfrm>
            <a:off x="6639873" y="2592969"/>
            <a:ext cx="2953022" cy="483607"/>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300"/>
              </a:spcAft>
              <a:defRPr lang="en-US" sz="1000" kern="1200" dirty="0" smtClean="0">
                <a:solidFill>
                  <a:srgbClr val="595959"/>
                </a:solidFill>
                <a:latin typeface="+mn-lt"/>
                <a:ea typeface="+mn-ea"/>
                <a:cs typeface="+mn-cs"/>
              </a:defRPr>
            </a:lvl2pPr>
            <a:lvl3pPr marL="0" marR="0" indent="0" algn="l" defTabSz="685800" rtl="0" eaLnBrk="1" fontAlgn="auto" latinLnBrk="0" hangingPunct="1">
              <a:lnSpc>
                <a:spcPct val="110000"/>
              </a:lnSpc>
              <a:spcBef>
                <a:spcPts val="0"/>
              </a:spcBef>
              <a:spcAft>
                <a:spcPts val="0"/>
              </a:spcAft>
              <a:buClr>
                <a:srgbClr val="E73838"/>
              </a:buClr>
              <a:buSzTx/>
              <a:buFont typeface="Century Gothic" panose="020B0502020202020204" pitchFamily="34" charset="0"/>
              <a:buNone/>
              <a:tabLst/>
              <a:defRPr lang="en-US" sz="1000" kern="120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Summary </a:t>
            </a:r>
          </a:p>
          <a:p>
            <a:pPr lvl="2"/>
            <a:r>
              <a:rPr lang="en-GB" dirty="0"/>
              <a:t>Add text</a:t>
            </a:r>
          </a:p>
          <a:p>
            <a:pPr lvl="2"/>
            <a:endParaRPr lang="en-US" dirty="0"/>
          </a:p>
        </p:txBody>
      </p:sp>
      <p:sp>
        <p:nvSpPr>
          <p:cNvPr id="59" name="Text Placeholder 4"/>
          <p:cNvSpPr>
            <a:spLocks noGrp="1"/>
          </p:cNvSpPr>
          <p:nvPr>
            <p:ph type="body" sz="quarter" idx="44" hasCustomPrompt="1"/>
          </p:nvPr>
        </p:nvSpPr>
        <p:spPr>
          <a:xfrm>
            <a:off x="246877" y="1669403"/>
            <a:ext cx="1821588" cy="73277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300"/>
              </a:spcAft>
              <a:defRPr lang="en-US" sz="1050" b="1" kern="1200" dirty="0" smtClean="0">
                <a:solidFill>
                  <a:schemeClr val="accent3"/>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Add name of person</a:t>
            </a:r>
          </a:p>
          <a:p>
            <a:pPr lvl="1"/>
            <a:r>
              <a:rPr lang="en-GB" dirty="0"/>
              <a:t>Add job title</a:t>
            </a:r>
            <a:endParaRPr lang="en-GB" sz="800" dirty="0"/>
          </a:p>
        </p:txBody>
      </p:sp>
      <p:sp>
        <p:nvSpPr>
          <p:cNvPr id="61" name="Text Placeholder 4"/>
          <p:cNvSpPr>
            <a:spLocks noGrp="1"/>
          </p:cNvSpPr>
          <p:nvPr>
            <p:ph type="body" sz="quarter" idx="45" hasCustomPrompt="1"/>
          </p:nvPr>
        </p:nvSpPr>
        <p:spPr>
          <a:xfrm>
            <a:off x="3437653" y="1669403"/>
            <a:ext cx="1821588" cy="73277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300"/>
              </a:spcAft>
              <a:defRPr lang="en-US" sz="1050" b="1" kern="1200" dirty="0" smtClean="0">
                <a:solidFill>
                  <a:schemeClr val="accent3"/>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Add name of person</a:t>
            </a:r>
          </a:p>
          <a:p>
            <a:pPr lvl="1"/>
            <a:r>
              <a:rPr lang="en-GB" dirty="0"/>
              <a:t>Add job title</a:t>
            </a:r>
            <a:endParaRPr lang="en-GB" sz="800" dirty="0"/>
          </a:p>
        </p:txBody>
      </p:sp>
      <p:sp>
        <p:nvSpPr>
          <p:cNvPr id="62" name="Text Placeholder 4"/>
          <p:cNvSpPr>
            <a:spLocks noGrp="1"/>
          </p:cNvSpPr>
          <p:nvPr>
            <p:ph type="body" sz="quarter" idx="46" hasCustomPrompt="1"/>
          </p:nvPr>
        </p:nvSpPr>
        <p:spPr>
          <a:xfrm>
            <a:off x="6619149" y="1669403"/>
            <a:ext cx="1821588" cy="73277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300"/>
              </a:spcAft>
              <a:defRPr lang="en-US" sz="1050" b="1" kern="1200" dirty="0" smtClean="0">
                <a:solidFill>
                  <a:schemeClr val="accent3"/>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Add name of person</a:t>
            </a:r>
          </a:p>
          <a:p>
            <a:pPr lvl="1"/>
            <a:r>
              <a:rPr lang="en-GB" dirty="0"/>
              <a:t>Add job title</a:t>
            </a:r>
            <a:endParaRPr lang="en-GB" sz="800" dirty="0"/>
          </a:p>
        </p:txBody>
      </p:sp>
      <p:sp>
        <p:nvSpPr>
          <p:cNvPr id="64" name="Text Placeholder 4"/>
          <p:cNvSpPr>
            <a:spLocks noGrp="1"/>
          </p:cNvSpPr>
          <p:nvPr>
            <p:ph type="body" sz="quarter" idx="47" hasCustomPrompt="1"/>
          </p:nvPr>
        </p:nvSpPr>
        <p:spPr>
          <a:xfrm>
            <a:off x="3458377" y="3105150"/>
            <a:ext cx="2953022" cy="289232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1500"/>
              </a:spcAft>
              <a:defRPr lang="en-US" sz="1000" kern="1200" baseline="0" dirty="0" smtClean="0">
                <a:solidFill>
                  <a:srgbClr val="595959"/>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Experience</a:t>
            </a:r>
          </a:p>
          <a:p>
            <a:pPr lvl="1"/>
            <a:r>
              <a:rPr lang="en-US" dirty="0"/>
              <a:t>Add text</a:t>
            </a:r>
          </a:p>
          <a:p>
            <a:pPr lvl="2"/>
            <a:r>
              <a:rPr lang="en-US" dirty="0"/>
              <a:t>Third level</a:t>
            </a:r>
          </a:p>
        </p:txBody>
      </p:sp>
      <p:sp>
        <p:nvSpPr>
          <p:cNvPr id="65" name="Text Placeholder 4"/>
          <p:cNvSpPr>
            <a:spLocks noGrp="1"/>
          </p:cNvSpPr>
          <p:nvPr>
            <p:ph type="body" sz="quarter" idx="48" hasCustomPrompt="1"/>
          </p:nvPr>
        </p:nvSpPr>
        <p:spPr>
          <a:xfrm>
            <a:off x="6639873" y="3105150"/>
            <a:ext cx="2953022" cy="2892324"/>
          </a:xfrm>
        </p:spPr>
        <p:txBody>
          <a:bodyPr/>
          <a:lstStyle>
            <a:lvl1pPr>
              <a:lnSpc>
                <a:spcPct val="110000"/>
              </a:lnSpc>
              <a:spcAft>
                <a:spcPts val="0"/>
              </a:spcAft>
              <a:defRPr lang="en-US" sz="1050" b="1" kern="1200" dirty="0" smtClean="0">
                <a:solidFill>
                  <a:schemeClr val="tx2"/>
                </a:solidFill>
                <a:latin typeface="+mn-lt"/>
                <a:ea typeface="+mn-ea"/>
                <a:cs typeface="+mn-cs"/>
              </a:defRPr>
            </a:lvl1pPr>
            <a:lvl2pPr>
              <a:lnSpc>
                <a:spcPct val="110000"/>
              </a:lnSpc>
              <a:spcAft>
                <a:spcPts val="1500"/>
              </a:spcAft>
              <a:defRPr lang="en-US" sz="1000" kern="1200" baseline="0" dirty="0" smtClean="0">
                <a:solidFill>
                  <a:srgbClr val="595959"/>
                </a:solidFill>
                <a:latin typeface="+mn-lt"/>
                <a:ea typeface="+mn-ea"/>
                <a:cs typeface="+mn-cs"/>
              </a:defRPr>
            </a:lvl2pPr>
            <a:lvl3pPr marL="171450" indent="-171450">
              <a:lnSpc>
                <a:spcPct val="110000"/>
              </a:lnSpc>
              <a:spcAft>
                <a:spcPts val="0"/>
              </a:spcAft>
              <a:buFont typeface="Century Gothic" panose="020B0502020202020204" pitchFamily="34" charset="0"/>
              <a:buChar char="−"/>
              <a:defRPr lang="en-US" sz="1000" kern="1200" dirty="0" smtClean="0">
                <a:solidFill>
                  <a:srgbClr val="595959"/>
                </a:solidFill>
                <a:latin typeface="+mn-lt"/>
                <a:ea typeface="+mn-ea"/>
                <a:cs typeface="+mn-cs"/>
              </a:defRPr>
            </a:lvl3pPr>
            <a:lvl4pPr marL="133350" indent="-133350">
              <a:lnSpc>
                <a:spcPct val="110000"/>
              </a:lnSpc>
              <a:spcAft>
                <a:spcPts val="0"/>
              </a:spcAft>
              <a:defRPr lang="en-US" sz="1000" kern="1200" dirty="0" smtClean="0">
                <a:solidFill>
                  <a:srgbClr val="595959"/>
                </a:solidFill>
                <a:latin typeface="+mn-lt"/>
                <a:ea typeface="+mn-ea"/>
                <a:cs typeface="+mn-cs"/>
              </a:defRPr>
            </a:lvl4pPr>
            <a:lvl5pPr marL="266700" indent="-133350">
              <a:lnSpc>
                <a:spcPct val="110000"/>
              </a:lnSpc>
              <a:spcAft>
                <a:spcPts val="0"/>
              </a:spcAft>
              <a:defRPr lang="en-GB" sz="1100" kern="1200" dirty="0" smtClean="0">
                <a:solidFill>
                  <a:srgbClr val="595959"/>
                </a:solidFill>
                <a:latin typeface="+mn-lt"/>
                <a:ea typeface="+mn-ea"/>
                <a:cs typeface="+mn-cs"/>
              </a:defRPr>
            </a:lvl5pPr>
          </a:lstStyle>
          <a:p>
            <a:r>
              <a:rPr lang="en-GB" dirty="0"/>
              <a:t>Experience</a:t>
            </a:r>
          </a:p>
          <a:p>
            <a:pPr lvl="1"/>
            <a:r>
              <a:rPr lang="en-US" dirty="0"/>
              <a:t>Add text</a:t>
            </a:r>
          </a:p>
          <a:p>
            <a:pPr lvl="2"/>
            <a:r>
              <a:rPr lang="en-US" dirty="0"/>
              <a:t>Third level</a:t>
            </a:r>
          </a:p>
        </p:txBody>
      </p:sp>
      <p:cxnSp>
        <p:nvCxnSpPr>
          <p:cNvPr id="25" name="Straight Connector 24"/>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63881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GVA Triple -  column + image">
    <p:spTree>
      <p:nvGrpSpPr>
        <p:cNvPr id="1" name=""/>
        <p:cNvGrpSpPr/>
        <p:nvPr/>
      </p:nvGrpSpPr>
      <p:grpSpPr>
        <a:xfrm>
          <a:off x="0" y="0"/>
          <a:ext cx="0" cy="0"/>
          <a:chOff x="0" y="0"/>
          <a:chExt cx="0" cy="0"/>
        </a:xfrm>
      </p:grpSpPr>
      <p:sp>
        <p:nvSpPr>
          <p:cNvPr id="24" name="Picture Placeholder 23"/>
          <p:cNvSpPr>
            <a:spLocks noGrp="1"/>
          </p:cNvSpPr>
          <p:nvPr>
            <p:ph type="pic" sz="quarter" idx="16"/>
          </p:nvPr>
        </p:nvSpPr>
        <p:spPr>
          <a:xfrm>
            <a:off x="361157" y="3482975"/>
            <a:ext cx="2865173" cy="2438400"/>
          </a:xfrm>
          <a:solidFill>
            <a:schemeClr val="tx1">
              <a:lumMod val="20000"/>
              <a:lumOff val="80000"/>
            </a:schemeClr>
          </a:solidFill>
        </p:spPr>
        <p:txBody>
          <a:bodyPr/>
          <a:lstStyle>
            <a:lvl1pPr>
              <a:defRPr sz="1800"/>
            </a:lvl1pPr>
          </a:lstStyle>
          <a:p>
            <a:r>
              <a:rPr lang="en-US"/>
              <a:t>Click icon to add picture</a:t>
            </a:r>
            <a:endParaRPr lang="en-GB" dirty="0"/>
          </a:p>
        </p:txBody>
      </p:sp>
      <p:sp>
        <p:nvSpPr>
          <p:cNvPr id="25" name="Picture Placeholder 23"/>
          <p:cNvSpPr>
            <a:spLocks noGrp="1"/>
          </p:cNvSpPr>
          <p:nvPr>
            <p:ph type="pic" sz="quarter" idx="17"/>
          </p:nvPr>
        </p:nvSpPr>
        <p:spPr>
          <a:xfrm>
            <a:off x="3518878" y="3482975"/>
            <a:ext cx="2865173" cy="2438400"/>
          </a:xfrm>
          <a:solidFill>
            <a:schemeClr val="tx1">
              <a:lumMod val="20000"/>
              <a:lumOff val="80000"/>
            </a:schemeClr>
          </a:solidFill>
        </p:spPr>
        <p:txBody>
          <a:bodyPr/>
          <a:lstStyle>
            <a:lvl1pPr>
              <a:defRPr sz="1800"/>
            </a:lvl1pPr>
          </a:lstStyle>
          <a:p>
            <a:r>
              <a:rPr lang="en-US"/>
              <a:t>Click icon to add picture</a:t>
            </a:r>
            <a:endParaRPr lang="en-GB" dirty="0"/>
          </a:p>
        </p:txBody>
      </p:sp>
      <p:sp>
        <p:nvSpPr>
          <p:cNvPr id="26" name="Picture Placeholder 23"/>
          <p:cNvSpPr>
            <a:spLocks noGrp="1"/>
          </p:cNvSpPr>
          <p:nvPr>
            <p:ph type="pic" sz="quarter" idx="18"/>
          </p:nvPr>
        </p:nvSpPr>
        <p:spPr>
          <a:xfrm>
            <a:off x="6692731" y="3482975"/>
            <a:ext cx="2865173" cy="2438400"/>
          </a:xfrm>
          <a:solidFill>
            <a:schemeClr val="tx1">
              <a:lumMod val="20000"/>
              <a:lumOff val="80000"/>
            </a:schemeClr>
          </a:solidFill>
        </p:spPr>
        <p:txBody>
          <a:bodyPr/>
          <a:lstStyle>
            <a:lvl1pPr>
              <a:defRPr sz="1800"/>
            </a:lvl1pPr>
          </a:lstStyle>
          <a:p>
            <a:r>
              <a:rPr lang="en-US"/>
              <a:t>Click icon to add picture</a:t>
            </a:r>
            <a:endParaRPr lang="en-GB" dirty="0"/>
          </a:p>
        </p:txBody>
      </p:sp>
      <p:sp>
        <p:nvSpPr>
          <p:cNvPr id="27"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28" name="Text Placeholder 5"/>
          <p:cNvSpPr>
            <a:spLocks noGrp="1"/>
          </p:cNvSpPr>
          <p:nvPr>
            <p:ph type="body" sz="quarter" idx="19"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9" name="Text Placeholder 2"/>
          <p:cNvSpPr>
            <a:spLocks noGrp="1"/>
          </p:cNvSpPr>
          <p:nvPr>
            <p:ph type="body" sz="quarter" idx="23" hasCustomPrompt="1"/>
          </p:nvPr>
        </p:nvSpPr>
        <p:spPr>
          <a:xfrm>
            <a:off x="380859" y="5973439"/>
            <a:ext cx="2866500"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30" name="Text Placeholder 2"/>
          <p:cNvSpPr>
            <a:spLocks noGrp="1"/>
          </p:cNvSpPr>
          <p:nvPr>
            <p:ph type="body" sz="quarter" idx="25" hasCustomPrompt="1"/>
          </p:nvPr>
        </p:nvSpPr>
        <p:spPr>
          <a:xfrm>
            <a:off x="3518878" y="5973439"/>
            <a:ext cx="2866500"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31" name="Text Placeholder 2"/>
          <p:cNvSpPr>
            <a:spLocks noGrp="1"/>
          </p:cNvSpPr>
          <p:nvPr>
            <p:ph type="body" sz="quarter" idx="26" hasCustomPrompt="1"/>
          </p:nvPr>
        </p:nvSpPr>
        <p:spPr>
          <a:xfrm>
            <a:off x="6692730" y="5973439"/>
            <a:ext cx="2866500"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7"/>
          </p:nvPr>
        </p:nvSpPr>
        <p:spPr/>
        <p:txBody>
          <a:bodyPr/>
          <a:lstStyle/>
          <a:p>
            <a:r>
              <a:rPr lang="en-GB"/>
              <a:t>Name of presentation</a:t>
            </a:r>
            <a:endParaRPr lang="en-GB" dirty="0"/>
          </a:p>
        </p:txBody>
      </p:sp>
      <p:sp>
        <p:nvSpPr>
          <p:cNvPr id="4" name="Slide Number Placeholder 3"/>
          <p:cNvSpPr>
            <a:spLocks noGrp="1"/>
          </p:cNvSpPr>
          <p:nvPr>
            <p:ph type="sldNum" sz="quarter" idx="28"/>
          </p:nvPr>
        </p:nvSpPr>
        <p:spPr/>
        <p:txBody>
          <a:bodyPr/>
          <a:lstStyle/>
          <a:p>
            <a:fld id="{D491A964-A607-4C9F-9589-0EFF81922125}" type="slidenum">
              <a:rPr lang="en-GB" smtClean="0"/>
              <a:pPr/>
              <a:t>‹#›</a:t>
            </a:fld>
            <a:endParaRPr lang="en-GB" dirty="0"/>
          </a:p>
        </p:txBody>
      </p:sp>
      <p:sp>
        <p:nvSpPr>
          <p:cNvPr id="34" name="Text Placeholder 4"/>
          <p:cNvSpPr>
            <a:spLocks noGrp="1"/>
          </p:cNvSpPr>
          <p:nvPr>
            <p:ph type="body" sz="quarter" idx="29" hasCustomPrompt="1"/>
          </p:nvPr>
        </p:nvSpPr>
        <p:spPr>
          <a:xfrm>
            <a:off x="253643" y="1474788"/>
            <a:ext cx="2953022" cy="1729959"/>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FontTx/>
              <a:buNone/>
              <a:defRPr lang="en-US" sz="1100" kern="1200" dirty="0" smtClean="0">
                <a:solidFill>
                  <a:srgbClr val="595959"/>
                </a:solidFill>
                <a:latin typeface="+mn-lt"/>
                <a:ea typeface="+mn-ea"/>
                <a:cs typeface="+mn-cs"/>
              </a:defRPr>
            </a:lvl3pPr>
            <a:lvl4pPr marL="180975" indent="-180975">
              <a:lnSpc>
                <a:spcPct val="110000"/>
              </a:lnSpc>
              <a:spcAft>
                <a:spcPts val="0"/>
              </a:spcAft>
              <a:defRPr lang="en-US" sz="1100" kern="1200" dirty="0" smtClean="0">
                <a:solidFill>
                  <a:srgbClr val="595959"/>
                </a:solidFill>
                <a:latin typeface="+mn-lt"/>
                <a:ea typeface="+mn-ea"/>
                <a:cs typeface="+mn-cs"/>
              </a:defRPr>
            </a:lvl4pPr>
            <a:lvl5pPr marL="361950" indent="-180975">
              <a:lnSpc>
                <a:spcPct val="110000"/>
              </a:lnSpc>
              <a:spcAft>
                <a:spcPts val="0"/>
              </a:spcAft>
              <a:defRPr lang="en-GB" sz="1100" kern="1200" dirty="0" smtClean="0">
                <a:solidFill>
                  <a:srgbClr val="595959"/>
                </a:solidFill>
                <a:latin typeface="+mn-lt"/>
                <a:ea typeface="+mn-ea"/>
                <a:cs typeface="+mn-cs"/>
              </a:defRPr>
            </a:lvl5pPr>
          </a:lstStyle>
          <a:p>
            <a:r>
              <a:rPr lang="en-GB" dirty="0"/>
              <a:t>Add name of case study, Location</a:t>
            </a:r>
          </a:p>
          <a:p>
            <a:pPr lvl="1"/>
            <a:r>
              <a:rPr lang="en-GB" dirty="0"/>
              <a:t>Add case study highlight</a:t>
            </a:r>
          </a:p>
          <a:p>
            <a:pPr lvl="2"/>
            <a:r>
              <a:rPr lang="en-GB" dirty="0"/>
              <a:t>Add text</a:t>
            </a:r>
          </a:p>
          <a:p>
            <a:pPr lvl="3"/>
            <a:r>
              <a:rPr lang="en-US" dirty="0"/>
              <a:t>Fourth level</a:t>
            </a:r>
          </a:p>
          <a:p>
            <a:pPr lvl="4"/>
            <a:r>
              <a:rPr lang="en-US" dirty="0"/>
              <a:t>Fifth level</a:t>
            </a:r>
            <a:endParaRPr lang="en-GB" dirty="0"/>
          </a:p>
        </p:txBody>
      </p:sp>
      <p:sp>
        <p:nvSpPr>
          <p:cNvPr id="36" name="Text Placeholder 4"/>
          <p:cNvSpPr>
            <a:spLocks noGrp="1"/>
          </p:cNvSpPr>
          <p:nvPr>
            <p:ph type="body" sz="quarter" idx="30" hasCustomPrompt="1"/>
          </p:nvPr>
        </p:nvSpPr>
        <p:spPr>
          <a:xfrm>
            <a:off x="3431029" y="1474788"/>
            <a:ext cx="2953022" cy="1729959"/>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FontTx/>
              <a:buNone/>
              <a:defRPr lang="en-US" sz="1100" kern="1200" dirty="0" smtClean="0">
                <a:solidFill>
                  <a:srgbClr val="595959"/>
                </a:solidFill>
                <a:latin typeface="+mn-lt"/>
                <a:ea typeface="+mn-ea"/>
                <a:cs typeface="+mn-cs"/>
              </a:defRPr>
            </a:lvl3pPr>
            <a:lvl4pPr marL="180975" indent="-180975">
              <a:lnSpc>
                <a:spcPct val="110000"/>
              </a:lnSpc>
              <a:spcAft>
                <a:spcPts val="0"/>
              </a:spcAft>
              <a:defRPr lang="en-US" sz="1100" kern="1200" dirty="0" smtClean="0">
                <a:solidFill>
                  <a:srgbClr val="595959"/>
                </a:solidFill>
                <a:latin typeface="+mn-lt"/>
                <a:ea typeface="+mn-ea"/>
                <a:cs typeface="+mn-cs"/>
              </a:defRPr>
            </a:lvl4pPr>
            <a:lvl5pPr marL="361950" indent="-180975">
              <a:lnSpc>
                <a:spcPct val="110000"/>
              </a:lnSpc>
              <a:spcAft>
                <a:spcPts val="0"/>
              </a:spcAft>
              <a:defRPr lang="en-GB" sz="1100" kern="1200" dirty="0" smtClean="0">
                <a:solidFill>
                  <a:srgbClr val="595959"/>
                </a:solidFill>
                <a:latin typeface="+mn-lt"/>
                <a:ea typeface="+mn-ea"/>
                <a:cs typeface="+mn-cs"/>
              </a:defRPr>
            </a:lvl5pPr>
          </a:lstStyle>
          <a:p>
            <a:r>
              <a:rPr lang="en-GB" dirty="0"/>
              <a:t>Add name of case study, Location</a:t>
            </a:r>
          </a:p>
          <a:p>
            <a:pPr lvl="1"/>
            <a:r>
              <a:rPr lang="en-GB" dirty="0"/>
              <a:t>Add case study highlight</a:t>
            </a:r>
          </a:p>
          <a:p>
            <a:pPr lvl="2"/>
            <a:r>
              <a:rPr lang="en-GB" dirty="0"/>
              <a:t>Add text</a:t>
            </a:r>
          </a:p>
          <a:p>
            <a:pPr lvl="3"/>
            <a:r>
              <a:rPr lang="en-US" dirty="0"/>
              <a:t>Fourth level</a:t>
            </a:r>
          </a:p>
          <a:p>
            <a:pPr lvl="4"/>
            <a:r>
              <a:rPr lang="en-US" dirty="0"/>
              <a:t>Fifth level</a:t>
            </a:r>
            <a:endParaRPr lang="en-GB" dirty="0"/>
          </a:p>
        </p:txBody>
      </p:sp>
      <p:sp>
        <p:nvSpPr>
          <p:cNvPr id="37" name="Text Placeholder 4"/>
          <p:cNvSpPr>
            <a:spLocks noGrp="1"/>
          </p:cNvSpPr>
          <p:nvPr>
            <p:ph type="body" sz="quarter" idx="31" hasCustomPrompt="1"/>
          </p:nvPr>
        </p:nvSpPr>
        <p:spPr>
          <a:xfrm>
            <a:off x="6604882" y="1474788"/>
            <a:ext cx="2953022" cy="1729959"/>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FontTx/>
              <a:buNone/>
              <a:defRPr lang="en-US" sz="1100" kern="1200" dirty="0" smtClean="0">
                <a:solidFill>
                  <a:srgbClr val="595959"/>
                </a:solidFill>
                <a:latin typeface="+mn-lt"/>
                <a:ea typeface="+mn-ea"/>
                <a:cs typeface="+mn-cs"/>
              </a:defRPr>
            </a:lvl3pPr>
            <a:lvl4pPr marL="180975" indent="-180975">
              <a:lnSpc>
                <a:spcPct val="110000"/>
              </a:lnSpc>
              <a:spcAft>
                <a:spcPts val="0"/>
              </a:spcAft>
              <a:defRPr lang="en-US" sz="1100" kern="1200" dirty="0" smtClean="0">
                <a:solidFill>
                  <a:srgbClr val="595959"/>
                </a:solidFill>
                <a:latin typeface="+mn-lt"/>
                <a:ea typeface="+mn-ea"/>
                <a:cs typeface="+mn-cs"/>
              </a:defRPr>
            </a:lvl4pPr>
            <a:lvl5pPr marL="361950" indent="-180975">
              <a:lnSpc>
                <a:spcPct val="110000"/>
              </a:lnSpc>
              <a:spcAft>
                <a:spcPts val="0"/>
              </a:spcAft>
              <a:defRPr lang="en-GB" sz="1100" kern="1200" dirty="0" smtClean="0">
                <a:solidFill>
                  <a:srgbClr val="595959"/>
                </a:solidFill>
                <a:latin typeface="+mn-lt"/>
                <a:ea typeface="+mn-ea"/>
                <a:cs typeface="+mn-cs"/>
              </a:defRPr>
            </a:lvl5pPr>
          </a:lstStyle>
          <a:p>
            <a:r>
              <a:rPr lang="en-GB" dirty="0"/>
              <a:t>Add name of case study, Location</a:t>
            </a:r>
          </a:p>
          <a:p>
            <a:pPr lvl="1"/>
            <a:r>
              <a:rPr lang="en-GB" dirty="0"/>
              <a:t>Add case study highlight</a:t>
            </a:r>
          </a:p>
          <a:p>
            <a:pPr lvl="2"/>
            <a:r>
              <a:rPr lang="en-GB" dirty="0"/>
              <a:t>Add text</a:t>
            </a:r>
          </a:p>
          <a:p>
            <a:pPr lvl="3"/>
            <a:r>
              <a:rPr lang="en-US" dirty="0"/>
              <a:t>Fourth level</a:t>
            </a:r>
          </a:p>
          <a:p>
            <a:pPr lvl="4"/>
            <a:r>
              <a:rPr lang="en-US" dirty="0"/>
              <a:t>Fifth level</a:t>
            </a:r>
            <a:endParaRPr lang="en-GB" dirty="0"/>
          </a:p>
        </p:txBody>
      </p:sp>
      <p:cxnSp>
        <p:nvCxnSpPr>
          <p:cNvPr id="16" name="Straight Connector 15"/>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25245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VA - dual- column text + image">
    <p:spTree>
      <p:nvGrpSpPr>
        <p:cNvPr id="1" name=""/>
        <p:cNvGrpSpPr/>
        <p:nvPr/>
      </p:nvGrpSpPr>
      <p:grpSpPr>
        <a:xfrm>
          <a:off x="0" y="0"/>
          <a:ext cx="0" cy="0"/>
          <a:chOff x="0" y="0"/>
          <a:chExt cx="0" cy="0"/>
        </a:xfrm>
      </p:grpSpPr>
      <p:sp>
        <p:nvSpPr>
          <p:cNvPr id="12" name="Picture Placeholder 23"/>
          <p:cNvSpPr>
            <a:spLocks noGrp="1"/>
          </p:cNvSpPr>
          <p:nvPr>
            <p:ph type="pic" sz="quarter" idx="22"/>
          </p:nvPr>
        </p:nvSpPr>
        <p:spPr>
          <a:xfrm>
            <a:off x="5072207" y="3255949"/>
            <a:ext cx="4463293" cy="2666288"/>
          </a:xfrm>
          <a:solidFill>
            <a:schemeClr val="tx1">
              <a:lumMod val="20000"/>
              <a:lumOff val="80000"/>
            </a:schemeClr>
          </a:solidFill>
        </p:spPr>
        <p:txBody>
          <a:bodyPr/>
          <a:lstStyle>
            <a:lvl1pPr>
              <a:defRPr sz="1800"/>
            </a:lvl1pPr>
          </a:lstStyle>
          <a:p>
            <a:r>
              <a:rPr lang="en-US"/>
              <a:t>Click icon to add picture</a:t>
            </a:r>
            <a:endParaRPr lang="en-GB" dirty="0"/>
          </a:p>
        </p:txBody>
      </p:sp>
      <p:sp>
        <p:nvSpPr>
          <p:cNvPr id="13" name="Picture Placeholder 23"/>
          <p:cNvSpPr>
            <a:spLocks noGrp="1"/>
          </p:cNvSpPr>
          <p:nvPr>
            <p:ph type="pic" sz="quarter" idx="24"/>
          </p:nvPr>
        </p:nvSpPr>
        <p:spPr>
          <a:xfrm>
            <a:off x="379108" y="3255949"/>
            <a:ext cx="4463293" cy="2666288"/>
          </a:xfrm>
          <a:solidFill>
            <a:schemeClr val="tx1">
              <a:lumMod val="20000"/>
              <a:lumOff val="80000"/>
            </a:schemeClr>
          </a:solidFill>
        </p:spPr>
        <p:txBody>
          <a:bodyPr/>
          <a:lstStyle>
            <a:lvl1pPr>
              <a:defRPr sz="1800"/>
            </a:lvl1pPr>
          </a:lstStyle>
          <a:p>
            <a:r>
              <a:rPr lang="en-US"/>
              <a:t>Click icon to add picture</a:t>
            </a:r>
            <a:endParaRPr lang="en-GB" dirty="0"/>
          </a:p>
        </p:txBody>
      </p:sp>
      <p:sp>
        <p:nvSpPr>
          <p:cNvPr id="20"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21" name="Text Placeholder 5"/>
          <p:cNvSpPr>
            <a:spLocks noGrp="1"/>
          </p:cNvSpPr>
          <p:nvPr>
            <p:ph type="body" sz="quarter" idx="25"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2" name="Text Placeholder 2"/>
          <p:cNvSpPr>
            <a:spLocks noGrp="1"/>
          </p:cNvSpPr>
          <p:nvPr>
            <p:ph type="body" sz="quarter" idx="23"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3" name="Text Placeholder 2"/>
          <p:cNvSpPr>
            <a:spLocks noGrp="1"/>
          </p:cNvSpPr>
          <p:nvPr>
            <p:ph type="body" sz="quarter" idx="26"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7"/>
          </p:nvPr>
        </p:nvSpPr>
        <p:spPr/>
        <p:txBody>
          <a:bodyPr/>
          <a:lstStyle/>
          <a:p>
            <a:r>
              <a:rPr lang="en-GB"/>
              <a:t>Name of presentation</a:t>
            </a:r>
            <a:endParaRPr lang="en-GB" dirty="0"/>
          </a:p>
        </p:txBody>
      </p:sp>
      <p:sp>
        <p:nvSpPr>
          <p:cNvPr id="4" name="Slide Number Placeholder 3"/>
          <p:cNvSpPr>
            <a:spLocks noGrp="1"/>
          </p:cNvSpPr>
          <p:nvPr>
            <p:ph type="sldNum" sz="quarter" idx="28"/>
          </p:nvPr>
        </p:nvSpPr>
        <p:spPr/>
        <p:txBody>
          <a:bodyPr/>
          <a:lstStyle/>
          <a:p>
            <a:fld id="{D491A964-A607-4C9F-9589-0EFF81922125}" type="slidenum">
              <a:rPr lang="en-GB" smtClean="0"/>
              <a:pPr/>
              <a:t>‹#›</a:t>
            </a:fld>
            <a:endParaRPr lang="en-GB" dirty="0"/>
          </a:p>
        </p:txBody>
      </p:sp>
      <p:sp>
        <p:nvSpPr>
          <p:cNvPr id="25" name="Text Placeholder 4"/>
          <p:cNvSpPr>
            <a:spLocks noGrp="1"/>
          </p:cNvSpPr>
          <p:nvPr>
            <p:ph type="body" sz="quarter" idx="29" hasCustomPrompt="1"/>
          </p:nvPr>
        </p:nvSpPr>
        <p:spPr>
          <a:xfrm>
            <a:off x="253643" y="1474788"/>
            <a:ext cx="4577378" cy="1729959"/>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FontTx/>
              <a:buNone/>
              <a:defRPr lang="en-US" sz="1100" kern="1200" dirty="0" smtClean="0">
                <a:solidFill>
                  <a:srgbClr val="595959"/>
                </a:solidFill>
                <a:latin typeface="+mn-lt"/>
                <a:ea typeface="+mn-ea"/>
                <a:cs typeface="+mn-cs"/>
              </a:defRPr>
            </a:lvl3pPr>
            <a:lvl4pPr marL="180975" indent="-180975">
              <a:lnSpc>
                <a:spcPct val="110000"/>
              </a:lnSpc>
              <a:spcAft>
                <a:spcPts val="0"/>
              </a:spcAft>
              <a:defRPr lang="en-US" sz="1100" kern="1200" dirty="0" smtClean="0">
                <a:solidFill>
                  <a:srgbClr val="595959"/>
                </a:solidFill>
                <a:latin typeface="+mn-lt"/>
                <a:ea typeface="+mn-ea"/>
                <a:cs typeface="+mn-cs"/>
              </a:defRPr>
            </a:lvl4pPr>
            <a:lvl5pPr marL="361950" indent="-180975">
              <a:lnSpc>
                <a:spcPct val="110000"/>
              </a:lnSpc>
              <a:spcAft>
                <a:spcPts val="0"/>
              </a:spcAft>
              <a:defRPr lang="en-GB" sz="1100" kern="1200" dirty="0" smtClean="0">
                <a:solidFill>
                  <a:srgbClr val="595959"/>
                </a:solidFill>
                <a:latin typeface="+mn-lt"/>
                <a:ea typeface="+mn-ea"/>
                <a:cs typeface="+mn-cs"/>
              </a:defRPr>
            </a:lvl5pPr>
          </a:lstStyle>
          <a:p>
            <a:r>
              <a:rPr lang="en-GB" dirty="0"/>
              <a:t>Add name of case study, Location</a:t>
            </a:r>
          </a:p>
          <a:p>
            <a:pPr lvl="1"/>
            <a:r>
              <a:rPr lang="en-GB" dirty="0"/>
              <a:t>Add case study highlight</a:t>
            </a:r>
          </a:p>
          <a:p>
            <a:pPr lvl="2"/>
            <a:r>
              <a:rPr lang="en-GB" dirty="0"/>
              <a:t>Add text</a:t>
            </a:r>
          </a:p>
          <a:p>
            <a:pPr lvl="3"/>
            <a:r>
              <a:rPr lang="en-US" dirty="0"/>
              <a:t>Fourth level</a:t>
            </a:r>
          </a:p>
          <a:p>
            <a:pPr lvl="4"/>
            <a:r>
              <a:rPr lang="en-US" dirty="0"/>
              <a:t>Fifth level</a:t>
            </a:r>
            <a:endParaRPr lang="en-GB" dirty="0"/>
          </a:p>
        </p:txBody>
      </p:sp>
      <p:sp>
        <p:nvSpPr>
          <p:cNvPr id="27" name="Text Placeholder 4"/>
          <p:cNvSpPr>
            <a:spLocks noGrp="1"/>
          </p:cNvSpPr>
          <p:nvPr>
            <p:ph type="body" sz="quarter" idx="30" hasCustomPrompt="1"/>
          </p:nvPr>
        </p:nvSpPr>
        <p:spPr>
          <a:xfrm>
            <a:off x="4958122" y="1474788"/>
            <a:ext cx="4577378" cy="1729959"/>
          </a:xfrm>
        </p:spPr>
        <p:txBody>
          <a:bodyPr/>
          <a:lstStyle>
            <a:lvl1pPr>
              <a:lnSpc>
                <a:spcPct val="110000"/>
              </a:lnSpc>
              <a:spcAft>
                <a:spcPts val="0"/>
              </a:spcAft>
              <a:defRPr lang="en-US" sz="1200" b="1" kern="1200" dirty="0" smtClean="0">
                <a:solidFill>
                  <a:schemeClr val="tx2"/>
                </a:solidFill>
                <a:latin typeface="+mn-lt"/>
                <a:ea typeface="+mn-ea"/>
                <a:cs typeface="+mn-cs"/>
              </a:defRPr>
            </a:lvl1pPr>
            <a:lvl2pPr>
              <a:lnSpc>
                <a:spcPct val="110000"/>
              </a:lnSpc>
              <a:spcAft>
                <a:spcPts val="300"/>
              </a:spcAft>
              <a:defRPr lang="en-US" sz="1200" b="1" kern="1200" dirty="0" smtClean="0">
                <a:solidFill>
                  <a:schemeClr val="accent3"/>
                </a:solidFill>
                <a:latin typeface="+mn-lt"/>
                <a:ea typeface="+mn-ea"/>
                <a:cs typeface="+mn-cs"/>
              </a:defRPr>
            </a:lvl2pPr>
            <a:lvl3pPr marL="0" indent="0">
              <a:lnSpc>
                <a:spcPct val="110000"/>
              </a:lnSpc>
              <a:spcAft>
                <a:spcPts val="0"/>
              </a:spcAft>
              <a:buFontTx/>
              <a:buNone/>
              <a:defRPr lang="en-US" sz="1100" kern="1200" dirty="0" smtClean="0">
                <a:solidFill>
                  <a:srgbClr val="595959"/>
                </a:solidFill>
                <a:latin typeface="+mn-lt"/>
                <a:ea typeface="+mn-ea"/>
                <a:cs typeface="+mn-cs"/>
              </a:defRPr>
            </a:lvl3pPr>
            <a:lvl4pPr marL="180975" indent="-180975">
              <a:lnSpc>
                <a:spcPct val="110000"/>
              </a:lnSpc>
              <a:spcAft>
                <a:spcPts val="0"/>
              </a:spcAft>
              <a:defRPr lang="en-US" sz="1100" kern="1200" dirty="0" smtClean="0">
                <a:solidFill>
                  <a:srgbClr val="595959"/>
                </a:solidFill>
                <a:latin typeface="+mn-lt"/>
                <a:ea typeface="+mn-ea"/>
                <a:cs typeface="+mn-cs"/>
              </a:defRPr>
            </a:lvl4pPr>
            <a:lvl5pPr marL="361950" indent="-180975">
              <a:lnSpc>
                <a:spcPct val="110000"/>
              </a:lnSpc>
              <a:spcAft>
                <a:spcPts val="0"/>
              </a:spcAft>
              <a:defRPr lang="en-GB" sz="1100" kern="1200" dirty="0" smtClean="0">
                <a:solidFill>
                  <a:srgbClr val="595959"/>
                </a:solidFill>
                <a:latin typeface="+mn-lt"/>
                <a:ea typeface="+mn-ea"/>
                <a:cs typeface="+mn-cs"/>
              </a:defRPr>
            </a:lvl5pPr>
          </a:lstStyle>
          <a:p>
            <a:r>
              <a:rPr lang="en-GB" dirty="0"/>
              <a:t>Add name of case study, Location</a:t>
            </a:r>
          </a:p>
          <a:p>
            <a:pPr lvl="1"/>
            <a:r>
              <a:rPr lang="en-GB" dirty="0"/>
              <a:t>Add case study highlight</a:t>
            </a:r>
          </a:p>
          <a:p>
            <a:pPr lvl="2"/>
            <a:r>
              <a:rPr lang="en-GB" dirty="0"/>
              <a:t>Add text</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581322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VA - Full page image">
    <p:spTree>
      <p:nvGrpSpPr>
        <p:cNvPr id="1" name=""/>
        <p:cNvGrpSpPr/>
        <p:nvPr/>
      </p:nvGrpSpPr>
      <p:grpSpPr>
        <a:xfrm>
          <a:off x="0" y="0"/>
          <a:ext cx="0" cy="0"/>
          <a:chOff x="0" y="0"/>
          <a:chExt cx="0" cy="0"/>
        </a:xfrm>
      </p:grpSpPr>
      <p:sp>
        <p:nvSpPr>
          <p:cNvPr id="16" name="Picture Placeholder 23"/>
          <p:cNvSpPr>
            <a:spLocks noGrp="1"/>
          </p:cNvSpPr>
          <p:nvPr>
            <p:ph type="pic" sz="quarter" idx="17"/>
          </p:nvPr>
        </p:nvSpPr>
        <p:spPr>
          <a:xfrm>
            <a:off x="370500" y="352367"/>
            <a:ext cx="9165000" cy="5569200"/>
          </a:xfrm>
          <a:solidFill>
            <a:schemeClr val="tx1">
              <a:lumMod val="20000"/>
              <a:lumOff val="80000"/>
            </a:schemeClr>
          </a:solidFill>
        </p:spPr>
        <p:txBody>
          <a:bodyPr/>
          <a:lstStyle/>
          <a:p>
            <a:r>
              <a:rPr lang="en-US"/>
              <a:t>Click icon to add picture</a:t>
            </a:r>
            <a:endParaRPr lang="en-GB" dirty="0"/>
          </a:p>
        </p:txBody>
      </p:sp>
      <p:sp>
        <p:nvSpPr>
          <p:cNvPr id="11" name="Text Placeholder 2"/>
          <p:cNvSpPr>
            <a:spLocks noGrp="1"/>
          </p:cNvSpPr>
          <p:nvPr>
            <p:ph type="body" sz="quarter" idx="23"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4"/>
          </p:nvPr>
        </p:nvSpPr>
        <p:spPr/>
        <p:txBody>
          <a:bodyPr/>
          <a:lstStyle/>
          <a:p>
            <a:r>
              <a:rPr lang="en-GB"/>
              <a:t>Name of presentation</a:t>
            </a:r>
            <a:endParaRPr lang="en-GB" dirty="0"/>
          </a:p>
        </p:txBody>
      </p:sp>
      <p:sp>
        <p:nvSpPr>
          <p:cNvPr id="3" name="Slide Number Placeholder 2"/>
          <p:cNvSpPr>
            <a:spLocks noGrp="1"/>
          </p:cNvSpPr>
          <p:nvPr>
            <p:ph type="sldNum" sz="quarter" idx="2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5997415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GVA - 2 Column images">
    <p:spTree>
      <p:nvGrpSpPr>
        <p:cNvPr id="1" name=""/>
        <p:cNvGrpSpPr/>
        <p:nvPr/>
      </p:nvGrpSpPr>
      <p:grpSpPr>
        <a:xfrm>
          <a:off x="0" y="0"/>
          <a:ext cx="0" cy="0"/>
          <a:chOff x="0" y="0"/>
          <a:chExt cx="0" cy="0"/>
        </a:xfrm>
      </p:grpSpPr>
      <p:sp>
        <p:nvSpPr>
          <p:cNvPr id="15" name="Picture Placeholder 23"/>
          <p:cNvSpPr>
            <a:spLocks noGrp="1"/>
          </p:cNvSpPr>
          <p:nvPr>
            <p:ph type="pic" sz="quarter" idx="19"/>
          </p:nvPr>
        </p:nvSpPr>
        <p:spPr>
          <a:xfrm>
            <a:off x="5072207" y="352367"/>
            <a:ext cx="4463293" cy="5569200"/>
          </a:xfrm>
          <a:solidFill>
            <a:schemeClr val="tx1">
              <a:lumMod val="20000"/>
              <a:lumOff val="80000"/>
            </a:schemeClr>
          </a:solidFill>
        </p:spPr>
        <p:txBody>
          <a:bodyPr/>
          <a:lstStyle/>
          <a:p>
            <a:r>
              <a:rPr lang="en-US"/>
              <a:t>Click icon to add picture</a:t>
            </a:r>
            <a:endParaRPr lang="en-GB" dirty="0"/>
          </a:p>
        </p:txBody>
      </p:sp>
      <p:sp>
        <p:nvSpPr>
          <p:cNvPr id="13" name="Picture Placeholder 23"/>
          <p:cNvSpPr>
            <a:spLocks noGrp="1"/>
          </p:cNvSpPr>
          <p:nvPr>
            <p:ph type="pic" sz="quarter" idx="17"/>
          </p:nvPr>
        </p:nvSpPr>
        <p:spPr>
          <a:xfrm>
            <a:off x="370501" y="352367"/>
            <a:ext cx="4463293" cy="5569200"/>
          </a:xfrm>
          <a:solidFill>
            <a:schemeClr val="tx1">
              <a:lumMod val="20000"/>
              <a:lumOff val="80000"/>
            </a:schemeClr>
          </a:solidFill>
        </p:spPr>
        <p:txBody>
          <a:bodyPr/>
          <a:lstStyle/>
          <a:p>
            <a:r>
              <a:rPr lang="en-US"/>
              <a:t>Click icon to add picture</a:t>
            </a:r>
            <a:endParaRPr lang="en-GB" dirty="0"/>
          </a:p>
        </p:txBody>
      </p:sp>
      <p:sp>
        <p:nvSpPr>
          <p:cNvPr id="18" name="Text Placeholder 2"/>
          <p:cNvSpPr>
            <a:spLocks noGrp="1"/>
          </p:cNvSpPr>
          <p:nvPr>
            <p:ph type="body" sz="quarter" idx="23"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9"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6"/>
          </p:nvPr>
        </p:nvSpPr>
        <p:spPr/>
        <p:txBody>
          <a:bodyPr/>
          <a:lstStyle/>
          <a:p>
            <a:r>
              <a:rPr lang="en-GB"/>
              <a:t>Name of presentation</a:t>
            </a:r>
            <a:endParaRPr lang="en-GB" dirty="0"/>
          </a:p>
        </p:txBody>
      </p:sp>
      <p:sp>
        <p:nvSpPr>
          <p:cNvPr id="3" name="Slide Number Placeholder 2"/>
          <p:cNvSpPr>
            <a:spLocks noGrp="1"/>
          </p:cNvSpPr>
          <p:nvPr>
            <p:ph type="sldNum" sz="quarter" idx="27"/>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20494346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GVA Column with 2 images">
    <p:spTree>
      <p:nvGrpSpPr>
        <p:cNvPr id="1" name=""/>
        <p:cNvGrpSpPr/>
        <p:nvPr/>
      </p:nvGrpSpPr>
      <p:grpSpPr>
        <a:xfrm>
          <a:off x="0" y="0"/>
          <a:ext cx="0" cy="0"/>
          <a:chOff x="0" y="0"/>
          <a:chExt cx="0" cy="0"/>
        </a:xfrm>
      </p:grpSpPr>
      <p:sp>
        <p:nvSpPr>
          <p:cNvPr id="18" name="Picture Placeholder 23"/>
          <p:cNvSpPr>
            <a:spLocks noGrp="1"/>
          </p:cNvSpPr>
          <p:nvPr>
            <p:ph type="pic" sz="quarter" idx="21"/>
          </p:nvPr>
        </p:nvSpPr>
        <p:spPr>
          <a:xfrm>
            <a:off x="370501" y="352367"/>
            <a:ext cx="4463293" cy="5569870"/>
          </a:xfrm>
          <a:solidFill>
            <a:schemeClr val="tx1">
              <a:lumMod val="20000"/>
              <a:lumOff val="80000"/>
            </a:schemeClr>
          </a:solidFill>
        </p:spPr>
        <p:txBody>
          <a:bodyPr/>
          <a:lstStyle/>
          <a:p>
            <a:r>
              <a:rPr lang="en-US"/>
              <a:t>Click icon to add picture</a:t>
            </a:r>
            <a:endParaRPr lang="en-GB" dirty="0"/>
          </a:p>
        </p:txBody>
      </p:sp>
      <p:sp>
        <p:nvSpPr>
          <p:cNvPr id="20" name="Picture Placeholder 23"/>
          <p:cNvSpPr>
            <a:spLocks noGrp="1"/>
          </p:cNvSpPr>
          <p:nvPr>
            <p:ph type="pic" sz="quarter" idx="20"/>
          </p:nvPr>
        </p:nvSpPr>
        <p:spPr>
          <a:xfrm>
            <a:off x="5072207" y="352367"/>
            <a:ext cx="4463293" cy="2666288"/>
          </a:xfrm>
          <a:solidFill>
            <a:schemeClr val="tx1">
              <a:lumMod val="20000"/>
              <a:lumOff val="80000"/>
            </a:schemeClr>
          </a:solidFill>
        </p:spPr>
        <p:txBody>
          <a:bodyPr/>
          <a:lstStyle/>
          <a:p>
            <a:r>
              <a:rPr lang="en-US"/>
              <a:t>Click icon to add picture</a:t>
            </a:r>
            <a:endParaRPr lang="en-GB" dirty="0"/>
          </a:p>
        </p:txBody>
      </p:sp>
      <p:sp>
        <p:nvSpPr>
          <p:cNvPr id="21" name="Picture Placeholder 23"/>
          <p:cNvSpPr>
            <a:spLocks noGrp="1"/>
          </p:cNvSpPr>
          <p:nvPr>
            <p:ph type="pic" sz="quarter" idx="22"/>
          </p:nvPr>
        </p:nvSpPr>
        <p:spPr>
          <a:xfrm>
            <a:off x="5072207" y="3255949"/>
            <a:ext cx="4463293" cy="2666288"/>
          </a:xfrm>
          <a:solidFill>
            <a:schemeClr val="tx1">
              <a:lumMod val="20000"/>
              <a:lumOff val="80000"/>
            </a:schemeClr>
          </a:solidFill>
        </p:spPr>
        <p:txBody>
          <a:bodyPr/>
          <a:lstStyle/>
          <a:p>
            <a:r>
              <a:rPr lang="en-US"/>
              <a:t>Click icon to add picture</a:t>
            </a:r>
            <a:endParaRPr lang="en-GB" dirty="0"/>
          </a:p>
        </p:txBody>
      </p:sp>
      <p:sp>
        <p:nvSpPr>
          <p:cNvPr id="13" name="Text Placeholder 2"/>
          <p:cNvSpPr>
            <a:spLocks noGrp="1"/>
          </p:cNvSpPr>
          <p:nvPr>
            <p:ph type="body" sz="quarter" idx="23"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4" name="Text Placeholder 2"/>
          <p:cNvSpPr>
            <a:spLocks noGrp="1"/>
          </p:cNvSpPr>
          <p:nvPr>
            <p:ph type="body" sz="quarter" idx="24" hasCustomPrompt="1"/>
          </p:nvPr>
        </p:nvSpPr>
        <p:spPr>
          <a:xfrm>
            <a:off x="5074864" y="3050697"/>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5"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2" name="Footer Placeholder 1"/>
          <p:cNvSpPr>
            <a:spLocks noGrp="1"/>
          </p:cNvSpPr>
          <p:nvPr>
            <p:ph type="ftr" sz="quarter" idx="26"/>
          </p:nvPr>
        </p:nvSpPr>
        <p:spPr/>
        <p:txBody>
          <a:bodyPr/>
          <a:lstStyle/>
          <a:p>
            <a:r>
              <a:rPr lang="en-GB"/>
              <a:t>Name of presentation</a:t>
            </a:r>
            <a:endParaRPr lang="en-GB" dirty="0"/>
          </a:p>
        </p:txBody>
      </p:sp>
      <p:sp>
        <p:nvSpPr>
          <p:cNvPr id="3" name="Slide Number Placeholder 2"/>
          <p:cNvSpPr>
            <a:spLocks noGrp="1"/>
          </p:cNvSpPr>
          <p:nvPr>
            <p:ph type="sldNum" sz="quarter" idx="27"/>
          </p:nvPr>
        </p:nvSpPr>
        <p:spPr/>
        <p:txBody>
          <a:bodyPr/>
          <a:lstStyle/>
          <a:p>
            <a:fld id="{D491A964-A607-4C9F-9589-0EFF81922125}" type="slidenum">
              <a:rPr lang="en-GB" smtClean="0"/>
              <a:pPr/>
              <a:t>‹#›</a:t>
            </a:fld>
            <a:endParaRPr lang="en-GB" dirty="0"/>
          </a:p>
        </p:txBody>
      </p:sp>
      <p:cxnSp>
        <p:nvCxnSpPr>
          <p:cNvPr id="11" name="Straight Connector 10"/>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8118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GVA Column with 2 images+ caption ">
    <p:spTree>
      <p:nvGrpSpPr>
        <p:cNvPr id="1" name=""/>
        <p:cNvGrpSpPr/>
        <p:nvPr/>
      </p:nvGrpSpPr>
      <p:grpSpPr>
        <a:xfrm>
          <a:off x="0" y="0"/>
          <a:ext cx="0" cy="0"/>
          <a:chOff x="0" y="0"/>
          <a:chExt cx="0" cy="0"/>
        </a:xfrm>
      </p:grpSpPr>
      <p:sp>
        <p:nvSpPr>
          <p:cNvPr id="18" name="Picture Placeholder 23"/>
          <p:cNvSpPr>
            <a:spLocks noGrp="1"/>
          </p:cNvSpPr>
          <p:nvPr>
            <p:ph type="pic" sz="quarter" idx="21"/>
          </p:nvPr>
        </p:nvSpPr>
        <p:spPr>
          <a:xfrm>
            <a:off x="370501" y="352367"/>
            <a:ext cx="4463293" cy="5569870"/>
          </a:xfrm>
          <a:solidFill>
            <a:schemeClr val="tx1">
              <a:lumMod val="20000"/>
              <a:lumOff val="80000"/>
            </a:schemeClr>
          </a:solidFill>
        </p:spPr>
        <p:txBody>
          <a:bodyPr/>
          <a:lstStyle/>
          <a:p>
            <a:r>
              <a:rPr lang="en-US"/>
              <a:t>Click icon to add picture</a:t>
            </a:r>
            <a:endParaRPr lang="en-GB" dirty="0"/>
          </a:p>
        </p:txBody>
      </p:sp>
      <p:sp>
        <p:nvSpPr>
          <p:cNvPr id="20" name="Picture Placeholder 23"/>
          <p:cNvSpPr>
            <a:spLocks noGrp="1"/>
          </p:cNvSpPr>
          <p:nvPr>
            <p:ph type="pic" sz="quarter" idx="20"/>
          </p:nvPr>
        </p:nvSpPr>
        <p:spPr>
          <a:xfrm>
            <a:off x="5072207" y="352367"/>
            <a:ext cx="4463293" cy="2666288"/>
          </a:xfrm>
          <a:solidFill>
            <a:schemeClr val="tx1">
              <a:lumMod val="20000"/>
              <a:lumOff val="80000"/>
            </a:schemeClr>
          </a:solidFill>
        </p:spPr>
        <p:txBody>
          <a:bodyPr/>
          <a:lstStyle/>
          <a:p>
            <a:r>
              <a:rPr lang="en-US"/>
              <a:t>Click icon to add picture</a:t>
            </a:r>
            <a:endParaRPr lang="en-GB" dirty="0"/>
          </a:p>
        </p:txBody>
      </p:sp>
      <p:sp>
        <p:nvSpPr>
          <p:cNvPr id="21" name="Picture Placeholder 23"/>
          <p:cNvSpPr>
            <a:spLocks noGrp="1"/>
          </p:cNvSpPr>
          <p:nvPr>
            <p:ph type="pic" sz="quarter" idx="22"/>
          </p:nvPr>
        </p:nvSpPr>
        <p:spPr>
          <a:xfrm>
            <a:off x="5072207" y="3255949"/>
            <a:ext cx="4463293" cy="2666288"/>
          </a:xfrm>
          <a:solidFill>
            <a:schemeClr val="tx1">
              <a:lumMod val="20000"/>
              <a:lumOff val="80000"/>
            </a:schemeClr>
          </a:solidFill>
        </p:spPr>
        <p:txBody>
          <a:bodyPr/>
          <a:lstStyle/>
          <a:p>
            <a:r>
              <a:rPr lang="en-US"/>
              <a:t>Click icon to add picture</a:t>
            </a:r>
            <a:endParaRPr lang="en-GB" dirty="0"/>
          </a:p>
        </p:txBody>
      </p:sp>
      <p:sp>
        <p:nvSpPr>
          <p:cNvPr id="3" name="Text Placeholder 2"/>
          <p:cNvSpPr>
            <a:spLocks noGrp="1"/>
          </p:cNvSpPr>
          <p:nvPr>
            <p:ph type="body" sz="quarter" idx="23"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0" name="Text Placeholder 2"/>
          <p:cNvSpPr>
            <a:spLocks noGrp="1"/>
          </p:cNvSpPr>
          <p:nvPr>
            <p:ph type="body" sz="quarter" idx="24" hasCustomPrompt="1"/>
          </p:nvPr>
        </p:nvSpPr>
        <p:spPr>
          <a:xfrm>
            <a:off x="5074864" y="3050697"/>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1" name="Text Placeholder 2"/>
          <p:cNvSpPr>
            <a:spLocks noGrp="1"/>
          </p:cNvSpPr>
          <p:nvPr>
            <p:ph type="body" sz="quarter" idx="25"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30" name="Footer Placeholder 29"/>
          <p:cNvSpPr>
            <a:spLocks noGrp="1"/>
          </p:cNvSpPr>
          <p:nvPr>
            <p:ph type="ftr" sz="quarter" idx="26"/>
          </p:nvPr>
        </p:nvSpPr>
        <p:spPr/>
        <p:txBody>
          <a:bodyPr/>
          <a:lstStyle/>
          <a:p>
            <a:r>
              <a:rPr lang="en-GB"/>
              <a:t>Name of presentation</a:t>
            </a:r>
            <a:endParaRPr lang="en-GB" dirty="0"/>
          </a:p>
        </p:txBody>
      </p:sp>
      <p:sp>
        <p:nvSpPr>
          <p:cNvPr id="31" name="Slide Number Placeholder 30"/>
          <p:cNvSpPr>
            <a:spLocks noGrp="1"/>
          </p:cNvSpPr>
          <p:nvPr>
            <p:ph type="sldNum" sz="quarter" idx="27"/>
          </p:nvPr>
        </p:nvSpPr>
        <p:spPr/>
        <p:txBody>
          <a:bodyPr/>
          <a:lstStyle/>
          <a:p>
            <a:fld id="{D491A964-A607-4C9F-9589-0EFF81922125}" type="slidenum">
              <a:rPr lang="en-GB" smtClean="0"/>
              <a:pPr/>
              <a:t>‹#›</a:t>
            </a:fld>
            <a:endParaRPr lang="en-GB" dirty="0"/>
          </a:p>
        </p:txBody>
      </p:sp>
      <p:cxnSp>
        <p:nvCxnSpPr>
          <p:cNvPr id="12" name="Straight Connector 11"/>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137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GVA_ White Horizontal Title Slide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5201" y="1563193"/>
            <a:ext cx="6290008" cy="385249"/>
          </a:xfrm>
        </p:spPr>
        <p:txBody>
          <a:bodyPr anchor="t" anchorCtr="0">
            <a:noAutofit/>
          </a:bodyPr>
          <a:lstStyle>
            <a:lvl1pPr algn="l">
              <a:defRPr sz="2800" b="1">
                <a:solidFill>
                  <a:schemeClr val="tx2"/>
                </a:solidFill>
              </a:defRPr>
            </a:lvl1pPr>
          </a:lstStyle>
          <a:p>
            <a:r>
              <a:rPr lang="en-GB" dirty="0"/>
              <a:t>Add title of slide</a:t>
            </a:r>
          </a:p>
        </p:txBody>
      </p:sp>
      <p:sp>
        <p:nvSpPr>
          <p:cNvPr id="12" name="Rectangle 11"/>
          <p:cNvSpPr/>
          <p:nvPr userDrawn="1"/>
        </p:nvSpPr>
        <p:spPr>
          <a:xfrm>
            <a:off x="7304640" y="1553435"/>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400" b="0" kern="1200" baseline="0" noProof="0" dirty="0">
                <a:solidFill>
                  <a:schemeClr val="tx2"/>
                </a:solidFill>
                <a:latin typeface="+mn-lt"/>
                <a:ea typeface="+mn-ea"/>
                <a:cs typeface="+mn-cs"/>
              </a:rPr>
              <a:t>Presented by:</a:t>
            </a:r>
          </a:p>
        </p:txBody>
      </p:sp>
      <p:sp>
        <p:nvSpPr>
          <p:cNvPr id="10" name="Text Placeholder 9"/>
          <p:cNvSpPr>
            <a:spLocks noGrp="1"/>
          </p:cNvSpPr>
          <p:nvPr>
            <p:ph type="body" sz="quarter" idx="12" hasCustomPrompt="1"/>
          </p:nvPr>
        </p:nvSpPr>
        <p:spPr>
          <a:xfrm>
            <a:off x="7304641" y="1813598"/>
            <a:ext cx="2323621" cy="392092"/>
          </a:xfrm>
        </p:spPr>
        <p:txBody>
          <a:bodyPr tIns="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dirty="0" smtClean="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14" name="Subtitle 2"/>
          <p:cNvSpPr>
            <a:spLocks noGrp="1"/>
          </p:cNvSpPr>
          <p:nvPr>
            <p:ph type="subTitle" idx="1" hasCustomPrompt="1"/>
          </p:nvPr>
        </p:nvSpPr>
        <p:spPr>
          <a:xfrm>
            <a:off x="245201" y="1970087"/>
            <a:ext cx="6290008" cy="432115"/>
          </a:xfrm>
        </p:spPr>
        <p:txBody>
          <a:bodyPr anchor="t" anchorCtr="0"/>
          <a:lstStyle>
            <a:lvl1pPr marL="0" indent="0" algn="l">
              <a:buNone/>
              <a:defRPr sz="2400" b="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Insert subtitle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132" y="349172"/>
            <a:ext cx="1478064" cy="791644"/>
          </a:xfrm>
          <a:prstGeom prst="rect">
            <a:avLst/>
          </a:prstGeom>
        </p:spPr>
      </p:pic>
      <p:sp>
        <p:nvSpPr>
          <p:cNvPr id="15" name="Picture Placeholder 4"/>
          <p:cNvSpPr>
            <a:spLocks noGrp="1"/>
          </p:cNvSpPr>
          <p:nvPr>
            <p:ph type="pic" sz="quarter" idx="13"/>
          </p:nvPr>
        </p:nvSpPr>
        <p:spPr>
          <a:xfrm>
            <a:off x="0" y="2622550"/>
            <a:ext cx="9906000" cy="4235450"/>
          </a:xfrm>
        </p:spPr>
        <p:txBody>
          <a:bodyPr/>
          <a:lstStyle/>
          <a:p>
            <a:endParaRPr lang="en-GB"/>
          </a:p>
        </p:txBody>
      </p:sp>
    </p:spTree>
    <p:extLst>
      <p:ext uri="{BB962C8B-B14F-4D97-AF65-F5344CB8AC3E}">
        <p14:creationId xmlns:p14="http://schemas.microsoft.com/office/powerpoint/2010/main" val="324605125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204">
          <p15:clr>
            <a:srgbClr val="FBAE40"/>
          </p15:clr>
        </p15:guide>
        <p15:guide id="4" orient="horz" pos="1244"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GVA Column with 2 images">
    <p:spTree>
      <p:nvGrpSpPr>
        <p:cNvPr id="1" name=""/>
        <p:cNvGrpSpPr/>
        <p:nvPr/>
      </p:nvGrpSpPr>
      <p:grpSpPr>
        <a:xfrm>
          <a:off x="0" y="0"/>
          <a:ext cx="0" cy="0"/>
          <a:chOff x="0" y="0"/>
          <a:chExt cx="0" cy="0"/>
        </a:xfrm>
      </p:grpSpPr>
      <p:sp>
        <p:nvSpPr>
          <p:cNvPr id="20" name="Picture Placeholder 23"/>
          <p:cNvSpPr>
            <a:spLocks noGrp="1"/>
          </p:cNvSpPr>
          <p:nvPr>
            <p:ph type="pic" sz="quarter" idx="20"/>
          </p:nvPr>
        </p:nvSpPr>
        <p:spPr>
          <a:xfrm>
            <a:off x="5072207" y="352367"/>
            <a:ext cx="4463293" cy="2666288"/>
          </a:xfrm>
          <a:solidFill>
            <a:schemeClr val="tx1">
              <a:lumMod val="20000"/>
              <a:lumOff val="80000"/>
            </a:schemeClr>
          </a:solidFill>
        </p:spPr>
        <p:txBody>
          <a:bodyPr/>
          <a:lstStyle/>
          <a:p>
            <a:r>
              <a:rPr lang="en-US"/>
              <a:t>Click icon to add picture</a:t>
            </a:r>
            <a:endParaRPr lang="en-GB" dirty="0"/>
          </a:p>
        </p:txBody>
      </p:sp>
      <p:sp>
        <p:nvSpPr>
          <p:cNvPr id="21" name="Picture Placeholder 23"/>
          <p:cNvSpPr>
            <a:spLocks noGrp="1"/>
          </p:cNvSpPr>
          <p:nvPr>
            <p:ph type="pic" sz="quarter" idx="22"/>
          </p:nvPr>
        </p:nvSpPr>
        <p:spPr>
          <a:xfrm>
            <a:off x="5072207" y="3255949"/>
            <a:ext cx="4463293" cy="2666288"/>
          </a:xfrm>
          <a:solidFill>
            <a:schemeClr val="tx1">
              <a:lumMod val="20000"/>
              <a:lumOff val="80000"/>
            </a:schemeClr>
          </a:solidFill>
        </p:spPr>
        <p:txBody>
          <a:bodyPr/>
          <a:lstStyle/>
          <a:p>
            <a:r>
              <a:rPr lang="en-US"/>
              <a:t>Click icon to add picture</a:t>
            </a:r>
            <a:endParaRPr lang="en-GB" dirty="0"/>
          </a:p>
        </p:txBody>
      </p:sp>
      <p:sp>
        <p:nvSpPr>
          <p:cNvPr id="12" name="Picture Placeholder 23"/>
          <p:cNvSpPr>
            <a:spLocks noGrp="1"/>
          </p:cNvSpPr>
          <p:nvPr>
            <p:ph type="pic" sz="quarter" idx="23"/>
          </p:nvPr>
        </p:nvSpPr>
        <p:spPr>
          <a:xfrm>
            <a:off x="368789" y="352367"/>
            <a:ext cx="4463293" cy="2666288"/>
          </a:xfrm>
          <a:solidFill>
            <a:schemeClr val="tx1">
              <a:lumMod val="20000"/>
              <a:lumOff val="80000"/>
            </a:schemeClr>
          </a:solidFill>
        </p:spPr>
        <p:txBody>
          <a:bodyPr/>
          <a:lstStyle/>
          <a:p>
            <a:r>
              <a:rPr lang="en-US"/>
              <a:t>Click icon to add picture</a:t>
            </a:r>
            <a:endParaRPr lang="en-GB" dirty="0"/>
          </a:p>
        </p:txBody>
      </p:sp>
      <p:sp>
        <p:nvSpPr>
          <p:cNvPr id="14" name="Picture Placeholder 23"/>
          <p:cNvSpPr>
            <a:spLocks noGrp="1"/>
          </p:cNvSpPr>
          <p:nvPr>
            <p:ph type="pic" sz="quarter" idx="24"/>
          </p:nvPr>
        </p:nvSpPr>
        <p:spPr>
          <a:xfrm>
            <a:off x="368789" y="3255949"/>
            <a:ext cx="4463293" cy="2666288"/>
          </a:xfrm>
          <a:solidFill>
            <a:schemeClr val="tx1">
              <a:lumMod val="20000"/>
              <a:lumOff val="80000"/>
            </a:schemeClr>
          </a:solidFill>
        </p:spPr>
        <p:txBody>
          <a:bodyPr/>
          <a:lstStyle/>
          <a:p>
            <a:r>
              <a:rPr lang="en-US"/>
              <a:t>Click icon to add picture</a:t>
            </a:r>
            <a:endParaRPr lang="en-GB" dirty="0"/>
          </a:p>
        </p:txBody>
      </p:sp>
      <p:sp>
        <p:nvSpPr>
          <p:cNvPr id="15" name="Text Placeholder 2"/>
          <p:cNvSpPr>
            <a:spLocks noGrp="1"/>
          </p:cNvSpPr>
          <p:nvPr>
            <p:ph type="body" sz="quarter" idx="25" hasCustomPrompt="1"/>
          </p:nvPr>
        </p:nvSpPr>
        <p:spPr>
          <a:xfrm>
            <a:off x="380859"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6" name="Text Placeholder 2"/>
          <p:cNvSpPr>
            <a:spLocks noGrp="1"/>
          </p:cNvSpPr>
          <p:nvPr>
            <p:ph type="body" sz="quarter" idx="26" hasCustomPrompt="1"/>
          </p:nvPr>
        </p:nvSpPr>
        <p:spPr>
          <a:xfrm>
            <a:off x="5074864" y="3050697"/>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7" name="Text Placeholder 2"/>
          <p:cNvSpPr>
            <a:spLocks noGrp="1"/>
          </p:cNvSpPr>
          <p:nvPr>
            <p:ph type="body" sz="quarter" idx="27" hasCustomPrompt="1"/>
          </p:nvPr>
        </p:nvSpPr>
        <p:spPr>
          <a:xfrm>
            <a:off x="5074864" y="5973439"/>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18" name="Text Placeholder 2"/>
          <p:cNvSpPr>
            <a:spLocks noGrp="1"/>
          </p:cNvSpPr>
          <p:nvPr>
            <p:ph type="body" sz="quarter" idx="28" hasCustomPrompt="1"/>
          </p:nvPr>
        </p:nvSpPr>
        <p:spPr>
          <a:xfrm>
            <a:off x="380859" y="3050697"/>
            <a:ext cx="4459419" cy="129726"/>
          </a:xfrm>
        </p:spPr>
        <p:txBody>
          <a:bodyPr lIns="0" tIns="0" rIns="72000" bIns="36000"/>
          <a:lstStyle>
            <a:lvl1pPr>
              <a:defRPr sz="700" b="0"/>
            </a:lvl1pPr>
          </a:lstStyle>
          <a:p>
            <a:r>
              <a:rPr lang="en-GB" sz="700" dirty="0">
                <a:solidFill>
                  <a:schemeClr val="accent2"/>
                </a:solidFill>
              </a:rPr>
              <a:t>Add caption or credit of image</a:t>
            </a:r>
          </a:p>
        </p:txBody>
      </p:sp>
      <p:sp>
        <p:nvSpPr>
          <p:cNvPr id="4" name="Footer Placeholder 3"/>
          <p:cNvSpPr>
            <a:spLocks noGrp="1"/>
          </p:cNvSpPr>
          <p:nvPr>
            <p:ph type="ftr" sz="quarter" idx="29"/>
          </p:nvPr>
        </p:nvSpPr>
        <p:spPr/>
        <p:txBody>
          <a:bodyPr/>
          <a:lstStyle/>
          <a:p>
            <a:r>
              <a:rPr lang="en-GB"/>
              <a:t>Name of presentation</a:t>
            </a:r>
            <a:endParaRPr lang="en-GB" dirty="0"/>
          </a:p>
        </p:txBody>
      </p:sp>
      <p:sp>
        <p:nvSpPr>
          <p:cNvPr id="5" name="Slide Number Placeholder 4"/>
          <p:cNvSpPr>
            <a:spLocks noGrp="1"/>
          </p:cNvSpPr>
          <p:nvPr>
            <p:ph type="sldNum" sz="quarter" idx="30"/>
          </p:nvPr>
        </p:nvSpPr>
        <p:spPr/>
        <p:txBody>
          <a:bodyPr/>
          <a:lstStyle/>
          <a:p>
            <a:fld id="{D491A964-A607-4C9F-9589-0EFF81922125}" type="slidenum">
              <a:rPr lang="en-GB" smtClean="0"/>
              <a:pPr/>
              <a:t>‹#›</a:t>
            </a:fld>
            <a:endParaRPr lang="en-GB" dirty="0"/>
          </a:p>
        </p:txBody>
      </p:sp>
      <p:cxnSp>
        <p:nvCxnSpPr>
          <p:cNvPr id="13" name="Straight Connector 12"/>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66271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Dark grey Section Hea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9617" y="1559859"/>
            <a:ext cx="9066872" cy="1707776"/>
          </a:xfrm>
        </p:spPr>
        <p:txBody>
          <a:bodyPr anchor="b"/>
          <a:lstStyle>
            <a:lvl1pPr>
              <a:defRPr sz="4000" b="0">
                <a:solidFill>
                  <a:schemeClr val="bg1"/>
                </a:solidFill>
              </a:defRPr>
            </a:lvl1pPr>
          </a:lstStyle>
          <a:p>
            <a:r>
              <a:rPr lang="en-GB" dirty="0"/>
              <a:t>Add divider title</a:t>
            </a:r>
          </a:p>
        </p:txBody>
      </p:sp>
      <p:sp>
        <p:nvSpPr>
          <p:cNvPr id="15" name="Text Placeholder 4"/>
          <p:cNvSpPr>
            <a:spLocks noGrp="1"/>
          </p:cNvSpPr>
          <p:nvPr>
            <p:ph type="body" sz="quarter" idx="14" hasCustomPrompt="1"/>
          </p:nvPr>
        </p:nvSpPr>
        <p:spPr>
          <a:xfrm>
            <a:off x="251090" y="3357563"/>
            <a:ext cx="9061403" cy="2713037"/>
          </a:xfrm>
        </p:spPr>
        <p:txBody>
          <a:bodyPr/>
          <a:lstStyle>
            <a:lvl1pPr>
              <a:lnSpc>
                <a:spcPct val="100000"/>
              </a:lnSpc>
              <a:spcAft>
                <a:spcPts val="300"/>
              </a:spcAft>
              <a:defRPr lang="en-US" sz="1400" b="1" kern="1200" dirty="0" smtClean="0">
                <a:solidFill>
                  <a:schemeClr val="bg1"/>
                </a:solidFill>
                <a:latin typeface="+mn-lt"/>
                <a:ea typeface="+mn-ea"/>
                <a:cs typeface="+mn-cs"/>
              </a:defRPr>
            </a:lvl1pPr>
            <a:lvl2pPr marL="180975" indent="-180975">
              <a:lnSpc>
                <a:spcPct val="100000"/>
              </a:lnSpc>
              <a:spcAft>
                <a:spcPts val="300"/>
              </a:spcAft>
              <a:buClr>
                <a:schemeClr val="bg1"/>
              </a:buClr>
              <a:buFont typeface="Century Gothic" panose="020B0502020202020204" pitchFamily="34" charset="0"/>
              <a:buChar char="−"/>
              <a:defRPr lang="en-US" sz="1400" kern="1200" dirty="0" smtClean="0">
                <a:solidFill>
                  <a:schemeClr val="bg1"/>
                </a:solidFill>
                <a:latin typeface="+mn-lt"/>
                <a:ea typeface="+mn-ea"/>
                <a:cs typeface="+mn-cs"/>
              </a:defRPr>
            </a:lvl2pPr>
          </a:lstStyle>
          <a:p>
            <a:r>
              <a:rPr lang="en-GB" dirty="0"/>
              <a:t>In this section</a:t>
            </a:r>
          </a:p>
          <a:p>
            <a:pPr lvl="1"/>
            <a:r>
              <a:rPr lang="en-US" dirty="0"/>
              <a:t>Add item</a:t>
            </a:r>
          </a:p>
        </p:txBody>
      </p:sp>
      <p:sp>
        <p:nvSpPr>
          <p:cNvPr id="3" name="Footer Placeholder 2"/>
          <p:cNvSpPr>
            <a:spLocks noGrp="1"/>
          </p:cNvSpPr>
          <p:nvPr>
            <p:ph type="ftr" sz="quarter" idx="15"/>
          </p:nvPr>
        </p:nvSpPr>
        <p:spPr/>
        <p:txBody>
          <a:bodyPr/>
          <a:lstStyle>
            <a:lvl1pPr>
              <a:defRPr>
                <a:solidFill>
                  <a:schemeClr val="bg1"/>
                </a:solidFill>
              </a:defRPr>
            </a:lvl1pPr>
          </a:lstStyle>
          <a:p>
            <a:r>
              <a:rPr lang="en-GB"/>
              <a:t>Name of presentation</a:t>
            </a:r>
            <a:endParaRPr lang="en-GB" dirty="0"/>
          </a:p>
        </p:txBody>
      </p:sp>
      <p:sp>
        <p:nvSpPr>
          <p:cNvPr id="4" name="Slide Number Placeholder 3"/>
          <p:cNvSpPr>
            <a:spLocks noGrp="1"/>
          </p:cNvSpPr>
          <p:nvPr>
            <p:ph type="sldNum" sz="quarter" idx="16"/>
          </p:nvPr>
        </p:nvSpPr>
        <p:spPr/>
        <p:txBody>
          <a:bodyPr/>
          <a:lstStyle>
            <a:lvl1pPr>
              <a:defRPr>
                <a:solidFill>
                  <a:schemeClr val="bg1"/>
                </a:solidFill>
              </a:defRPr>
            </a:lvl1pPr>
          </a:lstStyle>
          <a:p>
            <a:fld id="{D491A964-A607-4C9F-9589-0EFF81922125}" type="slidenum">
              <a:rPr lang="en-GB" smtClean="0"/>
              <a:pPr/>
              <a:t>‹#›</a:t>
            </a:fld>
            <a:endParaRPr lang="en-GB" dirty="0"/>
          </a:p>
        </p:txBody>
      </p:sp>
      <p:sp>
        <p:nvSpPr>
          <p:cNvPr id="9" name="Rectangle 8"/>
          <p:cNvSpPr/>
          <p:nvPr userDrawn="1"/>
        </p:nvSpPr>
        <p:spPr>
          <a:xfrm>
            <a:off x="8696920" y="6365808"/>
            <a:ext cx="925285" cy="4517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3652" y="6398658"/>
            <a:ext cx="671848" cy="360000"/>
          </a:xfrm>
          <a:prstGeom prst="rect">
            <a:avLst/>
          </a:prstGeom>
        </p:spPr>
      </p:pic>
      <p:cxnSp>
        <p:nvCxnSpPr>
          <p:cNvPr id="12" name="Straight Connector 11"/>
          <p:cNvCxnSpPr/>
          <p:nvPr userDrawn="1"/>
        </p:nvCxnSpPr>
        <p:spPr>
          <a:xfrm>
            <a:off x="370500" y="6279372"/>
            <a:ext cx="9165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0022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Light Grey_Section Header">
    <p:bg>
      <p:bgPr>
        <a:solidFill>
          <a:srgbClr val="E3E5E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5621" y="1559859"/>
            <a:ext cx="9066872" cy="1707776"/>
          </a:xfrm>
        </p:spPr>
        <p:txBody>
          <a:bodyPr anchor="b"/>
          <a:lstStyle>
            <a:lvl1pPr>
              <a:defRPr sz="4000" b="0">
                <a:solidFill>
                  <a:schemeClr val="tx2"/>
                </a:solidFill>
              </a:defRPr>
            </a:lvl1pPr>
          </a:lstStyle>
          <a:p>
            <a:r>
              <a:rPr lang="en-GB" dirty="0"/>
              <a:t>Add divider title</a:t>
            </a:r>
          </a:p>
        </p:txBody>
      </p:sp>
      <p:sp>
        <p:nvSpPr>
          <p:cNvPr id="5" name="Text Placeholder 4"/>
          <p:cNvSpPr>
            <a:spLocks noGrp="1"/>
          </p:cNvSpPr>
          <p:nvPr>
            <p:ph type="body" sz="quarter" idx="14" hasCustomPrompt="1"/>
          </p:nvPr>
        </p:nvSpPr>
        <p:spPr>
          <a:xfrm>
            <a:off x="251090" y="3357563"/>
            <a:ext cx="9061403" cy="2713037"/>
          </a:xfrm>
        </p:spPr>
        <p:txBody>
          <a:bodyPr/>
          <a:lstStyle>
            <a:lvl1pPr>
              <a:lnSpc>
                <a:spcPct val="100000"/>
              </a:lnSpc>
              <a:spcAft>
                <a:spcPts val="300"/>
              </a:spcAft>
              <a:defRPr lang="en-US" sz="1400" b="1" kern="1200" dirty="0" smtClean="0">
                <a:solidFill>
                  <a:schemeClr val="tx2"/>
                </a:solidFill>
                <a:latin typeface="+mn-lt"/>
                <a:ea typeface="+mn-ea"/>
                <a:cs typeface="+mn-cs"/>
              </a:defRPr>
            </a:lvl1pPr>
            <a:lvl2pPr marL="180975" indent="-180975">
              <a:lnSpc>
                <a:spcPct val="100000"/>
              </a:lnSpc>
              <a:spcAft>
                <a:spcPts val="300"/>
              </a:spcAft>
              <a:buClr>
                <a:schemeClr val="tx2"/>
              </a:buClr>
              <a:buFont typeface="Century Gothic" panose="020B0502020202020204" pitchFamily="34" charset="0"/>
              <a:buChar char="−"/>
              <a:defRPr lang="en-US" sz="1400" kern="1200" dirty="0" smtClean="0">
                <a:solidFill>
                  <a:schemeClr val="tx2"/>
                </a:solidFill>
                <a:latin typeface="+mn-lt"/>
                <a:ea typeface="+mn-ea"/>
                <a:cs typeface="+mn-cs"/>
              </a:defRPr>
            </a:lvl2pPr>
          </a:lstStyle>
          <a:p>
            <a:pPr marL="0" lvl="0" indent="0" algn="l" defTabSz="685800" rtl="0" eaLnBrk="1" latinLnBrk="0" hangingPunct="1">
              <a:lnSpc>
                <a:spcPct val="100000"/>
              </a:lnSpc>
              <a:spcBef>
                <a:spcPts val="0"/>
              </a:spcBef>
              <a:spcAft>
                <a:spcPts val="300"/>
              </a:spcAft>
              <a:buClr>
                <a:schemeClr val="tx2"/>
              </a:buClr>
              <a:buFontTx/>
              <a:buNone/>
            </a:pPr>
            <a:r>
              <a:rPr lang="en-US" dirty="0"/>
              <a:t>In this section</a:t>
            </a:r>
          </a:p>
          <a:p>
            <a:pPr lvl="1"/>
            <a:r>
              <a:rPr lang="en-US" dirty="0"/>
              <a:t>Add item</a:t>
            </a:r>
          </a:p>
        </p:txBody>
      </p:sp>
      <p:sp>
        <p:nvSpPr>
          <p:cNvPr id="6" name="Footer Placeholder 5"/>
          <p:cNvSpPr>
            <a:spLocks noGrp="1"/>
          </p:cNvSpPr>
          <p:nvPr>
            <p:ph type="ftr" sz="quarter" idx="15"/>
          </p:nvPr>
        </p:nvSpPr>
        <p:spPr/>
        <p:txBody>
          <a:bodyPr/>
          <a:lstStyle/>
          <a:p>
            <a:r>
              <a:rPr lang="en-GB"/>
              <a:t>Name of presentation</a:t>
            </a:r>
            <a:endParaRPr lang="en-GB" dirty="0"/>
          </a:p>
        </p:txBody>
      </p:sp>
      <p:sp>
        <p:nvSpPr>
          <p:cNvPr id="14" name="Slide Number Placeholder 13"/>
          <p:cNvSpPr>
            <a:spLocks noGrp="1"/>
          </p:cNvSpPr>
          <p:nvPr>
            <p:ph type="sldNum" sz="quarter" idx="16"/>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32293743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3"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3" name="Footer Placeholder 2"/>
          <p:cNvSpPr>
            <a:spLocks noGrp="1"/>
          </p:cNvSpPr>
          <p:nvPr>
            <p:ph type="ftr" sz="quarter" idx="14"/>
          </p:nvPr>
        </p:nvSpPr>
        <p:spPr/>
        <p:txBody>
          <a:bodyPr/>
          <a:lstStyle/>
          <a:p>
            <a:r>
              <a:rPr lang="en-GB"/>
              <a:t>Name of presentation</a:t>
            </a:r>
            <a:endParaRPr lang="en-GB" dirty="0"/>
          </a:p>
        </p:txBody>
      </p:sp>
      <p:sp>
        <p:nvSpPr>
          <p:cNvPr id="4" name="Slide Number Placeholder 3"/>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2579756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VA - blank slide with client logo">
    <p:spTree>
      <p:nvGrpSpPr>
        <p:cNvPr id="1" name=""/>
        <p:cNvGrpSpPr/>
        <p:nvPr/>
      </p:nvGrpSpPr>
      <p:grpSpPr>
        <a:xfrm>
          <a:off x="0" y="0"/>
          <a:ext cx="0" cy="0"/>
          <a:chOff x="0" y="0"/>
          <a:chExt cx="0" cy="0"/>
        </a:xfrm>
      </p:grpSpPr>
      <p:sp>
        <p:nvSpPr>
          <p:cNvPr id="11" name="Footer Placeholder 10"/>
          <p:cNvSpPr>
            <a:spLocks noGrp="1"/>
          </p:cNvSpPr>
          <p:nvPr>
            <p:ph type="ftr" sz="quarter" idx="10"/>
          </p:nvPr>
        </p:nvSpPr>
        <p:spPr/>
        <p:txBody>
          <a:bodyPr/>
          <a:lstStyle/>
          <a:p>
            <a:r>
              <a:rPr lang="en-GB"/>
              <a:t>Name of presentation</a:t>
            </a:r>
            <a:endParaRPr lang="en-GB" dirty="0"/>
          </a:p>
        </p:txBody>
      </p:sp>
      <p:sp>
        <p:nvSpPr>
          <p:cNvPr id="12" name="Slide Number Placeholder 11"/>
          <p:cNvSpPr>
            <a:spLocks noGrp="1"/>
          </p:cNvSpPr>
          <p:nvPr>
            <p:ph type="sldNum" sz="quarter" idx="11"/>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3439112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Blue end contact slide">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40771" y="2930526"/>
            <a:ext cx="4732867" cy="784225"/>
          </a:xfrm>
        </p:spPr>
        <p:txBody>
          <a:bodyPr/>
          <a:lstStyle>
            <a:lvl1pPr marL="0" indent="0" algn="l" defTabSz="685800" rtl="0" eaLnBrk="1" latinLnBrk="0" hangingPunct="1">
              <a:lnSpc>
                <a:spcPct val="100000"/>
              </a:lnSpc>
              <a:spcBef>
                <a:spcPts val="0"/>
              </a:spcBef>
              <a:spcAft>
                <a:spcPts val="0"/>
              </a:spcAft>
              <a:buFont typeface="Wingdings" panose="05000000000000000000" pitchFamily="2" charset="2"/>
              <a:buNone/>
              <a:defRPr lang="en-US" sz="1600" b="0" kern="1200" dirty="0" smtClean="0">
                <a:solidFill>
                  <a:schemeClr val="bg1"/>
                </a:solidFill>
                <a:latin typeface="+mn-lt"/>
                <a:ea typeface="+mn-ea"/>
                <a:cs typeface="+mn-cs"/>
              </a:defRPr>
            </a:lvl1pPr>
            <a:lvl2pPr marL="0" indent="0" algn="l" defTabSz="685800" rtl="0" eaLnBrk="1" latinLnBrk="0" hangingPunct="1">
              <a:lnSpc>
                <a:spcPct val="100000"/>
              </a:lnSpc>
              <a:spcBef>
                <a:spcPts val="0"/>
              </a:spcBef>
              <a:spcAft>
                <a:spcPts val="0"/>
              </a:spcAft>
              <a:buFont typeface="Wingdings" panose="05000000000000000000" pitchFamily="2" charset="2"/>
              <a:buNone/>
              <a:defRPr lang="en-US" sz="1600" b="0" kern="1200" dirty="0" smtClean="0">
                <a:solidFill>
                  <a:schemeClr val="bg1"/>
                </a:solidFill>
                <a:latin typeface="+mn-lt"/>
                <a:ea typeface="+mn-ea"/>
                <a:cs typeface="+mn-cs"/>
              </a:defRPr>
            </a:lvl2pPr>
          </a:lstStyle>
          <a:p>
            <a:pPr lvl="0">
              <a:spcAft>
                <a:spcPts val="0"/>
              </a:spcAft>
            </a:pPr>
            <a:r>
              <a:rPr lang="en-GB" dirty="0">
                <a:solidFill>
                  <a:schemeClr val="bg1"/>
                </a:solidFill>
              </a:rPr>
              <a:t>Add job title</a:t>
            </a:r>
          </a:p>
          <a:p>
            <a:pPr lvl="0">
              <a:spcAft>
                <a:spcPts val="0"/>
              </a:spcAft>
            </a:pPr>
            <a:r>
              <a:rPr lang="en-GB" dirty="0">
                <a:solidFill>
                  <a:schemeClr val="bg1"/>
                </a:solidFill>
              </a:rPr>
              <a:t>Firstname.surname@avisonyoung.com</a:t>
            </a:r>
          </a:p>
        </p:txBody>
      </p:sp>
      <p:sp>
        <p:nvSpPr>
          <p:cNvPr id="2" name="Title 1"/>
          <p:cNvSpPr>
            <a:spLocks noGrp="1"/>
          </p:cNvSpPr>
          <p:nvPr>
            <p:ph type="title" hasCustomPrompt="1"/>
          </p:nvPr>
        </p:nvSpPr>
        <p:spPr>
          <a:xfrm>
            <a:off x="240106" y="311768"/>
            <a:ext cx="4434288" cy="1334152"/>
          </a:xfrm>
        </p:spPr>
        <p:txBody>
          <a:bodyPr anchor="t" anchorCtr="0"/>
          <a:lstStyle>
            <a:lvl1pPr>
              <a:defRPr sz="2200" b="0">
                <a:solidFill>
                  <a:schemeClr val="bg1"/>
                </a:solidFill>
              </a:defRPr>
            </a:lvl1pPr>
          </a:lstStyle>
          <a:p>
            <a:r>
              <a:rPr kumimoji="0" lang="en-GB" sz="2200" b="0" i="0" u="none" strike="noStrike" kern="1200" cap="none" spc="0" normalizeH="0" baseline="0" noProof="0" dirty="0">
                <a:ln>
                  <a:noFill/>
                </a:ln>
                <a:solidFill>
                  <a:prstClr val="white"/>
                </a:solidFill>
                <a:effectLst/>
                <a:uLnTx/>
                <a:uFillTx/>
                <a:latin typeface="+mj-lt"/>
                <a:ea typeface="+mj-ea"/>
                <a:cs typeface="+mj-cs"/>
              </a:rPr>
              <a:t>If there is anything you would like to discuss within this presentation please get in touch.</a:t>
            </a:r>
            <a:endParaRPr lang="en-GB" dirty="0"/>
          </a:p>
        </p:txBody>
      </p:sp>
      <p:sp>
        <p:nvSpPr>
          <p:cNvPr id="3" name="Text Placeholder 2"/>
          <p:cNvSpPr>
            <a:spLocks noGrp="1"/>
          </p:cNvSpPr>
          <p:nvPr>
            <p:ph type="body" idx="1" hasCustomPrompt="1"/>
          </p:nvPr>
        </p:nvSpPr>
        <p:spPr>
          <a:xfrm>
            <a:off x="241800" y="2605090"/>
            <a:ext cx="4732062" cy="328610"/>
          </a:xfrm>
        </p:spPr>
        <p:txBody>
          <a:bodyPr vert="horz" lIns="91440" tIns="45720" rIns="91440" bIns="45720" rtlCol="0" anchor="t" anchorCtr="0">
            <a:noAutofit/>
          </a:bodyPr>
          <a:lstStyle>
            <a:lvl1pPr>
              <a:lnSpc>
                <a:spcPct val="100000"/>
              </a:lnSpc>
              <a:spcBef>
                <a:spcPts val="0"/>
              </a:spcBef>
              <a:defRPr lang="en-US" sz="1600" b="0" smtClean="0">
                <a:solidFill>
                  <a:schemeClr val="accent1"/>
                </a:solidFill>
              </a:defRPr>
            </a:lvl1pPr>
          </a:lstStyle>
          <a:p>
            <a:r>
              <a:rPr lang="en-GB" dirty="0"/>
              <a:t>Add name of person </a:t>
            </a:r>
          </a:p>
        </p:txBody>
      </p:sp>
      <p:cxnSp>
        <p:nvCxnSpPr>
          <p:cNvPr id="7" name="Straight Connector 6"/>
          <p:cNvCxnSpPr/>
          <p:nvPr userDrawn="1"/>
        </p:nvCxnSpPr>
        <p:spPr>
          <a:xfrm>
            <a:off x="356672" y="2487668"/>
            <a:ext cx="35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 Placeholder 7"/>
          <p:cNvSpPr txBox="1">
            <a:spLocks/>
          </p:cNvSpPr>
          <p:nvPr userDrawn="1"/>
        </p:nvSpPr>
        <p:spPr>
          <a:xfrm>
            <a:off x="4851070" y="2887997"/>
            <a:ext cx="4732062" cy="869280"/>
          </a:xfrm>
          <a:prstGeom prst="rect">
            <a:avLst/>
          </a:prstGeom>
        </p:spPr>
        <p:txBody>
          <a:bodyPr vert="horz" lIns="91440" tIns="45720" rIns="91440" bIns="45720" rtlCol="0" anchor="t" anchorCtr="0">
            <a:noAutofit/>
          </a:bodyPr>
          <a:lstStyle>
            <a:lvl1pPr marL="0" indent="0" algn="l" defTabSz="685800" rtl="0" eaLnBrk="1" latinLnBrk="0" hangingPunct="1">
              <a:lnSpc>
                <a:spcPct val="100000"/>
              </a:lnSpc>
              <a:spcBef>
                <a:spcPts val="0"/>
              </a:spcBef>
              <a:spcAft>
                <a:spcPts val="600"/>
              </a:spcAft>
              <a:buFont typeface="Wingdings" panose="05000000000000000000" pitchFamily="2" charset="2"/>
              <a:buNone/>
              <a:defRPr lang="en-US" sz="1600" b="0" kern="1200" smtClean="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Clr>
                <a:schemeClr val="accent1"/>
              </a:buClr>
              <a:buFont typeface="Wingdings" panose="05000000000000000000" pitchFamily="2" charset="2"/>
              <a:buNone/>
              <a:defRPr lang="en-US" sz="2100" kern="1200" dirty="0" smtClean="0">
                <a:solidFill>
                  <a:srgbClr val="595959"/>
                </a:solidFill>
                <a:latin typeface="+mn-lt"/>
                <a:ea typeface="+mn-ea"/>
                <a:cs typeface="+mn-cs"/>
              </a:defRPr>
            </a:lvl2pPr>
            <a:lvl3pPr marL="176213" indent="-176213" algn="l" defTabSz="685800" rtl="0" eaLnBrk="1" latinLnBrk="0" hangingPunct="1">
              <a:lnSpc>
                <a:spcPct val="100000"/>
              </a:lnSpc>
              <a:spcBef>
                <a:spcPts val="0"/>
              </a:spcBef>
              <a:spcAft>
                <a:spcPts val="600"/>
              </a:spcAft>
              <a:buClr>
                <a:schemeClr val="accent1"/>
              </a:buClr>
              <a:buFont typeface="Century Gothic" panose="020B0502020202020204" pitchFamily="34" charset="0"/>
              <a:buChar char="−"/>
              <a:defRPr sz="2100" kern="1200">
                <a:solidFill>
                  <a:srgbClr val="595959"/>
                </a:solidFill>
                <a:latin typeface="+mn-lt"/>
                <a:ea typeface="+mn-ea"/>
                <a:cs typeface="+mn-cs"/>
              </a:defRPr>
            </a:lvl3pPr>
            <a:lvl4pPr marL="539750" indent="-176213" algn="l" defTabSz="685800" rtl="0" eaLnBrk="1" latinLnBrk="0" hangingPunct="1">
              <a:lnSpc>
                <a:spcPct val="100000"/>
              </a:lnSpc>
              <a:spcBef>
                <a:spcPts val="0"/>
              </a:spcBef>
              <a:spcAft>
                <a:spcPts val="600"/>
              </a:spcAft>
              <a:buClr>
                <a:schemeClr val="accent1"/>
              </a:buClr>
              <a:buFont typeface="Century Gothic" panose="020B0502020202020204" pitchFamily="34" charset="0"/>
              <a:buChar char="−"/>
              <a:defRPr sz="1700" kern="1200">
                <a:solidFill>
                  <a:srgbClr val="595959"/>
                </a:solidFill>
                <a:latin typeface="+mn-lt"/>
                <a:ea typeface="+mn-ea"/>
                <a:cs typeface="+mn-cs"/>
              </a:defRPr>
            </a:lvl4pPr>
            <a:lvl5pPr marL="1009650" indent="-203597" algn="l" defTabSz="685800" rtl="0" eaLnBrk="1" latinLnBrk="0" hangingPunct="1">
              <a:lnSpc>
                <a:spcPct val="100000"/>
              </a:lnSpc>
              <a:spcBef>
                <a:spcPts val="0"/>
              </a:spcBef>
              <a:spcAft>
                <a:spcPts val="600"/>
              </a:spcAft>
              <a:buClr>
                <a:schemeClr val="accent1"/>
              </a:buClr>
              <a:buFont typeface="Century Gothic" panose="020B0502020202020204" pitchFamily="34" charset="0"/>
              <a:buChar char="−"/>
              <a:defRPr sz="1700" kern="1200">
                <a:solidFill>
                  <a:srgbClr val="595959"/>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0"/>
              </a:spcAft>
            </a:pPr>
            <a:endParaRPr lang="en-GB" dirty="0">
              <a:solidFill>
                <a:schemeClr val="bg1"/>
              </a:solidFill>
            </a:endParaRPr>
          </a:p>
        </p:txBody>
      </p:sp>
      <p:sp>
        <p:nvSpPr>
          <p:cNvPr id="10" name="Rectangle 9"/>
          <p:cNvSpPr/>
          <p:nvPr userDrawn="1"/>
        </p:nvSpPr>
        <p:spPr>
          <a:xfrm>
            <a:off x="321028" y="6034006"/>
            <a:ext cx="1080424" cy="261610"/>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100" b="0" i="0" u="none" strike="noStrike" kern="1200" cap="none" spc="-20" normalizeH="0" baseline="0" noProof="0" dirty="0">
                <a:ln>
                  <a:noFill/>
                </a:ln>
                <a:solidFill>
                  <a:schemeClr val="bg1"/>
                </a:solidFill>
                <a:effectLst/>
                <a:uLnTx/>
                <a:uFillTx/>
                <a:latin typeface="+mn-lt"/>
                <a:ea typeface="+mn-ea"/>
                <a:cs typeface="+mn-cs"/>
              </a:rPr>
              <a:t>Avison Young</a:t>
            </a:r>
          </a:p>
        </p:txBody>
      </p:sp>
      <p:sp>
        <p:nvSpPr>
          <p:cNvPr id="12" name="Rectangle 11"/>
          <p:cNvSpPr/>
          <p:nvPr userDrawn="1"/>
        </p:nvSpPr>
        <p:spPr>
          <a:xfrm>
            <a:off x="321028" y="6531052"/>
            <a:ext cx="6645042" cy="215444"/>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800" b="0" i="0" u="none" strike="noStrike" kern="1200" cap="none" spc="0" normalizeH="0" baseline="0" noProof="0" dirty="0">
                <a:ln>
                  <a:noFill/>
                </a:ln>
                <a:solidFill>
                  <a:schemeClr val="accent3"/>
                </a:solidFill>
                <a:effectLst/>
                <a:uLnTx/>
                <a:uFillTx/>
                <a:latin typeface="+mn-lt"/>
                <a:ea typeface="+mn-ea"/>
                <a:cs typeface="+mn-cs"/>
              </a:rPr>
              <a:t>Avison Young is the trading</a:t>
            </a:r>
            <a:r>
              <a:rPr kumimoji="0" lang="en-GB" sz="800" b="0" i="0" u="none" strike="noStrike" kern="1200" cap="none" spc="0" normalizeH="0" baseline="0" noProof="0" dirty="0">
                <a:ln>
                  <a:noFill/>
                </a:ln>
                <a:solidFill>
                  <a:schemeClr val="accent3"/>
                </a:solidFill>
                <a:effectLst/>
                <a:uLnTx/>
                <a:uFillTx/>
                <a:latin typeface="+mn-lt"/>
                <a:ea typeface="+mn-ea"/>
                <a:cs typeface="+mn-cs"/>
              </a:rPr>
              <a:t> name of GVA Grimley Limited  ©2019 Avison Young</a:t>
            </a:r>
            <a:endParaRPr kumimoji="0" lang="en-US" sz="800" b="0" i="0" u="none" strike="noStrike" kern="1200" cap="none" spc="0" normalizeH="0" baseline="0" noProof="0" dirty="0">
              <a:ln>
                <a:noFill/>
              </a:ln>
              <a:solidFill>
                <a:schemeClr val="accent3"/>
              </a:solidFill>
              <a:effectLst/>
              <a:uLnTx/>
              <a:uFillTx/>
              <a:latin typeface="+mn-lt"/>
              <a:ea typeface="+mn-ea"/>
              <a:cs typeface="+mn-cs"/>
            </a:endParaRPr>
          </a:p>
        </p:txBody>
      </p:sp>
      <p:sp>
        <p:nvSpPr>
          <p:cNvPr id="14" name="Text Placeholder 3"/>
          <p:cNvSpPr>
            <a:spLocks noGrp="1"/>
          </p:cNvSpPr>
          <p:nvPr>
            <p:ph type="body" sz="quarter" idx="12" hasCustomPrompt="1"/>
          </p:nvPr>
        </p:nvSpPr>
        <p:spPr>
          <a:xfrm>
            <a:off x="322400" y="6296026"/>
            <a:ext cx="7126817" cy="225425"/>
          </a:xfrm>
        </p:spPr>
        <p:txBody>
          <a:bodyPr/>
          <a:lstStyle>
            <a:lvl1pPr>
              <a:defRPr sz="1100" b="0">
                <a:solidFill>
                  <a:schemeClr val="bg1"/>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dirty="0"/>
              <a:t>Office address</a:t>
            </a:r>
          </a:p>
        </p:txBody>
      </p:sp>
    </p:spTree>
    <p:extLst>
      <p:ext uri="{BB962C8B-B14F-4D97-AF65-F5344CB8AC3E}">
        <p14:creationId xmlns:p14="http://schemas.microsoft.com/office/powerpoint/2010/main" val="11059041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204"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White end contac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1801" y="311768"/>
            <a:ext cx="4369614" cy="1334152"/>
          </a:xfrm>
        </p:spPr>
        <p:txBody>
          <a:bodyPr anchor="t" anchorCtr="0"/>
          <a:lstStyle>
            <a:lvl1pPr>
              <a:defRPr sz="2200" b="0">
                <a:solidFill>
                  <a:schemeClr val="tx2"/>
                </a:solidFill>
              </a:defRPr>
            </a:lvl1pPr>
          </a:lstStyle>
          <a:p>
            <a:r>
              <a:rPr lang="en-GB" dirty="0"/>
              <a:t>If there is anything you would like to discuss within this presentation please get in touch.</a:t>
            </a:r>
          </a:p>
        </p:txBody>
      </p:sp>
      <p:cxnSp>
        <p:nvCxnSpPr>
          <p:cNvPr id="7" name="Straight Connector 6"/>
          <p:cNvCxnSpPr/>
          <p:nvPr userDrawn="1"/>
        </p:nvCxnSpPr>
        <p:spPr>
          <a:xfrm>
            <a:off x="356672" y="2487668"/>
            <a:ext cx="35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 Placeholder 2"/>
          <p:cNvSpPr>
            <a:spLocks noGrp="1"/>
          </p:cNvSpPr>
          <p:nvPr>
            <p:ph type="body" idx="1" hasCustomPrompt="1"/>
          </p:nvPr>
        </p:nvSpPr>
        <p:spPr>
          <a:xfrm>
            <a:off x="241800" y="2605090"/>
            <a:ext cx="4732062" cy="328610"/>
          </a:xfrm>
        </p:spPr>
        <p:txBody>
          <a:bodyPr vert="horz" lIns="91440" tIns="45720" rIns="91440" bIns="45720" rtlCol="0" anchor="t" anchorCtr="0">
            <a:noAutofit/>
          </a:bodyPr>
          <a:lstStyle>
            <a:lvl1pPr>
              <a:lnSpc>
                <a:spcPct val="100000"/>
              </a:lnSpc>
              <a:spcBef>
                <a:spcPts val="0"/>
              </a:spcBef>
              <a:defRPr lang="en-US" sz="1600" b="0" smtClean="0">
                <a:solidFill>
                  <a:schemeClr val="accent1"/>
                </a:solidFill>
              </a:defRPr>
            </a:lvl1pPr>
          </a:lstStyle>
          <a:p>
            <a:r>
              <a:rPr lang="en-GB" dirty="0"/>
              <a:t>Add name of person </a:t>
            </a:r>
          </a:p>
        </p:txBody>
      </p:sp>
      <p:sp>
        <p:nvSpPr>
          <p:cNvPr id="16" name="Text Placeholder 15"/>
          <p:cNvSpPr>
            <a:spLocks noGrp="1"/>
          </p:cNvSpPr>
          <p:nvPr>
            <p:ph type="body" sz="quarter" idx="10" hasCustomPrompt="1"/>
          </p:nvPr>
        </p:nvSpPr>
        <p:spPr>
          <a:xfrm>
            <a:off x="242491" y="2933701"/>
            <a:ext cx="4731146" cy="923925"/>
          </a:xfrm>
        </p:spPr>
        <p:txBody>
          <a:bodyPr/>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sz="1600" b="0"/>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solidFill>
                  <a:schemeClr val="tx2"/>
                </a:solidFill>
              </a:rPr>
              <a:t>020 0000 0000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solidFill>
                  <a:schemeClr val="tx2"/>
                </a:solidFill>
              </a:rPr>
              <a:t>firstname.surname@avisonyoung.com</a:t>
            </a:r>
          </a:p>
          <a:p>
            <a:pPr lvl="0"/>
            <a:endParaRPr lang="en-US" dirty="0"/>
          </a:p>
        </p:txBody>
      </p:sp>
      <p:sp>
        <p:nvSpPr>
          <p:cNvPr id="9" name="Rectangle 8"/>
          <p:cNvSpPr/>
          <p:nvPr userDrawn="1"/>
        </p:nvSpPr>
        <p:spPr>
          <a:xfrm>
            <a:off x="321028" y="6034006"/>
            <a:ext cx="1111202" cy="261610"/>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100" b="0" i="0" u="none" strike="noStrike" kern="1200" cap="none" spc="-20" normalizeH="0" baseline="0" noProof="0" dirty="0">
                <a:ln>
                  <a:noFill/>
                </a:ln>
                <a:solidFill>
                  <a:schemeClr val="tx2"/>
                </a:solidFill>
                <a:effectLst/>
                <a:uLnTx/>
                <a:uFillTx/>
                <a:latin typeface="+mn-lt"/>
                <a:ea typeface="+mn-ea"/>
                <a:cs typeface="+mn-cs"/>
              </a:rPr>
              <a:t>Avison Young</a:t>
            </a:r>
          </a:p>
        </p:txBody>
      </p:sp>
      <p:sp>
        <p:nvSpPr>
          <p:cNvPr id="10" name="Rectangle 9"/>
          <p:cNvSpPr/>
          <p:nvPr userDrawn="1"/>
        </p:nvSpPr>
        <p:spPr>
          <a:xfrm>
            <a:off x="321028" y="6531052"/>
            <a:ext cx="6645042" cy="215444"/>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800" b="0" i="0" u="none" strike="noStrike" kern="1200" cap="none" spc="0" normalizeH="0" baseline="0" noProof="0" dirty="0">
                <a:ln>
                  <a:noFill/>
                </a:ln>
                <a:solidFill>
                  <a:schemeClr val="tx2">
                    <a:lumMod val="40000"/>
                    <a:lumOff val="60000"/>
                  </a:schemeClr>
                </a:solidFill>
                <a:effectLst/>
                <a:uLnTx/>
                <a:uFillTx/>
                <a:latin typeface="+mn-lt"/>
                <a:ea typeface="+mn-ea"/>
                <a:cs typeface="+mn-cs"/>
              </a:rPr>
              <a:t>Avison Young is the trading</a:t>
            </a:r>
            <a:r>
              <a:rPr kumimoji="0" lang="en-GB" sz="800" b="0" i="0" u="none" strike="noStrike" kern="1200" cap="none" spc="0" normalizeH="0" baseline="0" noProof="0" dirty="0">
                <a:ln>
                  <a:noFill/>
                </a:ln>
                <a:solidFill>
                  <a:schemeClr val="tx2">
                    <a:lumMod val="40000"/>
                    <a:lumOff val="60000"/>
                  </a:schemeClr>
                </a:solidFill>
                <a:effectLst/>
                <a:uLnTx/>
                <a:uFillTx/>
                <a:latin typeface="+mn-lt"/>
                <a:ea typeface="+mn-ea"/>
                <a:cs typeface="+mn-cs"/>
              </a:rPr>
              <a:t> name of GVA Grimley Limited  ©2019 Avison Young</a:t>
            </a:r>
            <a:endParaRPr kumimoji="0" lang="en-US" sz="800" b="0" i="0" u="none" strike="noStrike" kern="1200" cap="none" spc="0" normalizeH="0" baseline="0" noProof="0" dirty="0">
              <a:ln>
                <a:noFill/>
              </a:ln>
              <a:solidFill>
                <a:schemeClr val="tx2">
                  <a:lumMod val="40000"/>
                  <a:lumOff val="60000"/>
                </a:schemeClr>
              </a:solidFill>
              <a:effectLst/>
              <a:uLnTx/>
              <a:uFillTx/>
              <a:latin typeface="+mn-lt"/>
              <a:ea typeface="+mn-ea"/>
              <a:cs typeface="+mn-cs"/>
            </a:endParaRPr>
          </a:p>
        </p:txBody>
      </p:sp>
      <p:sp>
        <p:nvSpPr>
          <p:cNvPr id="12" name="Text Placeholder 3"/>
          <p:cNvSpPr>
            <a:spLocks noGrp="1"/>
          </p:cNvSpPr>
          <p:nvPr>
            <p:ph type="body" sz="quarter" idx="12" hasCustomPrompt="1"/>
          </p:nvPr>
        </p:nvSpPr>
        <p:spPr>
          <a:xfrm>
            <a:off x="322400" y="6296026"/>
            <a:ext cx="7126817" cy="225425"/>
          </a:xfrm>
        </p:spPr>
        <p:txBody>
          <a:bodyPr/>
          <a:lstStyle>
            <a:lvl1pPr>
              <a:defRPr sz="1100" b="0">
                <a:solidFill>
                  <a:schemeClr val="tx2"/>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dirty="0"/>
              <a:t>Office address</a:t>
            </a:r>
          </a:p>
        </p:txBody>
      </p:sp>
    </p:spTree>
    <p:extLst>
      <p:ext uri="{BB962C8B-B14F-4D97-AF65-F5344CB8AC3E}">
        <p14:creationId xmlns:p14="http://schemas.microsoft.com/office/powerpoint/2010/main" val="11859640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lue end slide">
    <p:bg>
      <p:bgPr>
        <a:solidFill>
          <a:schemeClr val="tx2"/>
        </a:solidFill>
        <a:effectLst/>
      </p:bgPr>
    </p:bg>
    <p:spTree>
      <p:nvGrpSpPr>
        <p:cNvPr id="1" name=""/>
        <p:cNvGrpSpPr/>
        <p:nvPr/>
      </p:nvGrpSpPr>
      <p:grpSpPr>
        <a:xfrm>
          <a:off x="0" y="0"/>
          <a:ext cx="0" cy="0"/>
          <a:chOff x="0" y="0"/>
          <a:chExt cx="0" cy="0"/>
        </a:xfrm>
      </p:grpSpPr>
      <p:sp>
        <p:nvSpPr>
          <p:cNvPr id="15" name="Text Placeholder 14"/>
          <p:cNvSpPr>
            <a:spLocks noGrp="1"/>
          </p:cNvSpPr>
          <p:nvPr>
            <p:ph type="body" sz="quarter" idx="11" hasCustomPrompt="1"/>
          </p:nvPr>
        </p:nvSpPr>
        <p:spPr>
          <a:xfrm>
            <a:off x="237331" y="2943226"/>
            <a:ext cx="4148138" cy="1435343"/>
          </a:xfrm>
        </p:spPr>
        <p:txBody>
          <a:bodyPr/>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sz="1600" b="0">
                <a:solidFill>
                  <a:schemeClr val="bg1"/>
                </a:solidFill>
              </a:defRPr>
            </a:lvl1pPr>
            <a:lvl2pPr>
              <a:lnSpc>
                <a:spcPct val="100000"/>
              </a:lnSpc>
              <a:spcAft>
                <a:spcPts val="0"/>
              </a:spcAft>
              <a:defRPr sz="1600" b="0">
                <a:solidFill>
                  <a:schemeClr val="bg1"/>
                </a:solidFill>
              </a:defRPr>
            </a:lvl2pPr>
            <a:lvl3pPr>
              <a:lnSpc>
                <a:spcPct val="100000"/>
              </a:lnSpc>
              <a:spcAft>
                <a:spcPts val="0"/>
              </a:spcAft>
              <a:defRPr sz="1600" b="0">
                <a:solidFill>
                  <a:schemeClr val="bg1"/>
                </a:solidFill>
              </a:defRPr>
            </a:lvl3pPr>
            <a:lvl4pPr>
              <a:lnSpc>
                <a:spcPct val="100000"/>
              </a:lnSpc>
              <a:spcAft>
                <a:spcPts val="0"/>
              </a:spcAft>
              <a:defRPr sz="1600" b="0">
                <a:solidFill>
                  <a:schemeClr val="bg1"/>
                </a:solidFill>
              </a:defRPr>
            </a:lvl4pPr>
            <a:lvl5pPr>
              <a:lnSpc>
                <a:spcPct val="100000"/>
              </a:lnSpc>
              <a:spcAft>
                <a:spcPts val="0"/>
              </a:spcAft>
              <a:defRPr sz="1600" b="0">
                <a:solidFill>
                  <a:schemeClr val="bg1"/>
                </a:solidFill>
              </a:defRPr>
            </a:lvl5pPr>
          </a:lstStyle>
          <a:p>
            <a:pPr lvl="0">
              <a:spcAft>
                <a:spcPts val="0"/>
              </a:spcAft>
            </a:pPr>
            <a:r>
              <a:rPr lang="en-GB" dirty="0">
                <a:solidFill>
                  <a:schemeClr val="bg1"/>
                </a:solidFill>
              </a:rPr>
              <a:t>Add name of person </a:t>
            </a:r>
          </a:p>
          <a:p>
            <a:pPr lvl="0">
              <a:spcAft>
                <a:spcPts val="0"/>
              </a:spcAft>
            </a:pPr>
            <a:r>
              <a:rPr lang="en-GB" dirty="0">
                <a:solidFill>
                  <a:schemeClr val="bg1"/>
                </a:solidFill>
              </a:rPr>
              <a:t>Add job title</a:t>
            </a:r>
          </a:p>
          <a:p>
            <a:pPr lvl="0">
              <a:spcAft>
                <a:spcPts val="0"/>
              </a:spcAft>
            </a:pPr>
            <a:r>
              <a:rPr lang="en-GB" dirty="0">
                <a:solidFill>
                  <a:schemeClr val="bg1"/>
                </a:solidFill>
              </a:rPr>
              <a:t>Firstname.surname@avisonyoung.com</a:t>
            </a:r>
          </a:p>
        </p:txBody>
      </p:sp>
      <p:sp>
        <p:nvSpPr>
          <p:cNvPr id="2" name="Title 1"/>
          <p:cNvSpPr>
            <a:spLocks noGrp="1"/>
          </p:cNvSpPr>
          <p:nvPr>
            <p:ph type="title" hasCustomPrompt="1"/>
          </p:nvPr>
        </p:nvSpPr>
        <p:spPr>
          <a:xfrm>
            <a:off x="237900" y="426069"/>
            <a:ext cx="8532534" cy="1302371"/>
          </a:xfrm>
        </p:spPr>
        <p:txBody>
          <a:bodyPr anchor="t" anchorCtr="0"/>
          <a:lstStyle>
            <a:lvl1pPr>
              <a:defRPr sz="7200" b="0">
                <a:solidFill>
                  <a:schemeClr val="bg1"/>
                </a:solidFill>
              </a:defRPr>
            </a:lvl1pPr>
          </a:lstStyle>
          <a:p>
            <a:r>
              <a:rPr lang="en-GB" dirty="0"/>
              <a:t>Thank you</a:t>
            </a:r>
          </a:p>
        </p:txBody>
      </p:sp>
      <p:cxnSp>
        <p:nvCxnSpPr>
          <p:cNvPr id="7" name="Straight Connector 6"/>
          <p:cNvCxnSpPr/>
          <p:nvPr userDrawn="1"/>
        </p:nvCxnSpPr>
        <p:spPr>
          <a:xfrm>
            <a:off x="356672" y="2487668"/>
            <a:ext cx="35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237900" y="2605090"/>
            <a:ext cx="1545616" cy="338554"/>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0" lang="en-GB" sz="1600" b="0" i="0" u="none" strike="noStrike" kern="1200" cap="none" spc="0" normalizeH="0" baseline="0" noProof="0" dirty="0">
                <a:ln>
                  <a:noFill/>
                </a:ln>
                <a:solidFill>
                  <a:srgbClr val="E73838"/>
                </a:solidFill>
                <a:effectLst/>
                <a:uLnTx/>
                <a:uFillTx/>
                <a:latin typeface="+mn-lt"/>
                <a:ea typeface="+mn-ea"/>
                <a:cs typeface="+mn-cs"/>
              </a:rPr>
              <a:t>Presented by </a:t>
            </a:r>
          </a:p>
        </p:txBody>
      </p:sp>
      <p:sp>
        <p:nvSpPr>
          <p:cNvPr id="9" name="Rectangle 8"/>
          <p:cNvSpPr/>
          <p:nvPr userDrawn="1"/>
        </p:nvSpPr>
        <p:spPr>
          <a:xfrm>
            <a:off x="321028" y="6034006"/>
            <a:ext cx="1080424" cy="261610"/>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100" b="0" i="0" u="none" strike="noStrike" kern="1200" cap="none" spc="-20" normalizeH="0" baseline="0" noProof="0" dirty="0">
                <a:ln>
                  <a:noFill/>
                </a:ln>
                <a:solidFill>
                  <a:schemeClr val="bg1"/>
                </a:solidFill>
                <a:effectLst/>
                <a:uLnTx/>
                <a:uFillTx/>
                <a:latin typeface="+mn-lt"/>
                <a:ea typeface="+mn-ea"/>
                <a:cs typeface="+mn-cs"/>
              </a:rPr>
              <a:t>Avison Young</a:t>
            </a:r>
          </a:p>
        </p:txBody>
      </p:sp>
      <p:sp>
        <p:nvSpPr>
          <p:cNvPr id="10" name="Rectangle 9"/>
          <p:cNvSpPr/>
          <p:nvPr userDrawn="1"/>
        </p:nvSpPr>
        <p:spPr>
          <a:xfrm>
            <a:off x="321028" y="6531052"/>
            <a:ext cx="6645042" cy="215444"/>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800" b="0" i="0" u="none" strike="noStrike" kern="1200" cap="none" spc="0" normalizeH="0" baseline="0" noProof="0" dirty="0">
                <a:ln>
                  <a:noFill/>
                </a:ln>
                <a:solidFill>
                  <a:schemeClr val="accent3"/>
                </a:solidFill>
                <a:effectLst/>
                <a:uLnTx/>
                <a:uFillTx/>
                <a:latin typeface="+mn-lt"/>
                <a:ea typeface="+mn-ea"/>
                <a:cs typeface="+mn-cs"/>
              </a:rPr>
              <a:t>Avison Young is the trading</a:t>
            </a:r>
            <a:r>
              <a:rPr kumimoji="0" lang="en-GB" sz="800" b="0" i="0" u="none" strike="noStrike" kern="1200" cap="none" spc="0" normalizeH="0" baseline="0" noProof="0" dirty="0">
                <a:ln>
                  <a:noFill/>
                </a:ln>
                <a:solidFill>
                  <a:schemeClr val="accent3"/>
                </a:solidFill>
                <a:effectLst/>
                <a:uLnTx/>
                <a:uFillTx/>
                <a:latin typeface="+mn-lt"/>
                <a:ea typeface="+mn-ea"/>
                <a:cs typeface="+mn-cs"/>
              </a:rPr>
              <a:t> name of GVA Grimley Limited  ©2019 Avison Young</a:t>
            </a:r>
            <a:endParaRPr kumimoji="0" lang="en-US" sz="800" b="0" i="0" u="none" strike="noStrike" kern="1200" cap="none" spc="0" normalizeH="0" baseline="0" noProof="0" dirty="0">
              <a:ln>
                <a:noFill/>
              </a:ln>
              <a:solidFill>
                <a:schemeClr val="accent3"/>
              </a:solidFill>
              <a:effectLst/>
              <a:uLnTx/>
              <a:uFillTx/>
              <a:latin typeface="+mn-lt"/>
              <a:ea typeface="+mn-ea"/>
              <a:cs typeface="+mn-cs"/>
            </a:endParaRPr>
          </a:p>
        </p:txBody>
      </p:sp>
      <p:sp>
        <p:nvSpPr>
          <p:cNvPr id="12" name="Text Placeholder 3"/>
          <p:cNvSpPr>
            <a:spLocks noGrp="1"/>
          </p:cNvSpPr>
          <p:nvPr>
            <p:ph type="body" sz="quarter" idx="12" hasCustomPrompt="1"/>
          </p:nvPr>
        </p:nvSpPr>
        <p:spPr>
          <a:xfrm>
            <a:off x="322400" y="6296026"/>
            <a:ext cx="7126817" cy="225425"/>
          </a:xfrm>
        </p:spPr>
        <p:txBody>
          <a:bodyPr/>
          <a:lstStyle>
            <a:lvl1pPr>
              <a:defRPr sz="1100" b="0">
                <a:solidFill>
                  <a:schemeClr val="bg1"/>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dirty="0"/>
              <a:t>Office address</a:t>
            </a:r>
          </a:p>
        </p:txBody>
      </p:sp>
    </p:spTree>
    <p:extLst>
      <p:ext uri="{BB962C8B-B14F-4D97-AF65-F5344CB8AC3E}">
        <p14:creationId xmlns:p14="http://schemas.microsoft.com/office/powerpoint/2010/main" val="3637021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White end slid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7900" y="426069"/>
            <a:ext cx="8532534" cy="1302371"/>
          </a:xfrm>
        </p:spPr>
        <p:txBody>
          <a:bodyPr anchor="t" anchorCtr="0"/>
          <a:lstStyle>
            <a:lvl1pPr>
              <a:defRPr sz="7200" b="0">
                <a:solidFill>
                  <a:schemeClr val="tx2"/>
                </a:solidFill>
              </a:defRPr>
            </a:lvl1pPr>
          </a:lstStyle>
          <a:p>
            <a:r>
              <a:rPr lang="en-GB" dirty="0"/>
              <a:t>Thank you</a:t>
            </a:r>
          </a:p>
        </p:txBody>
      </p:sp>
      <p:cxnSp>
        <p:nvCxnSpPr>
          <p:cNvPr id="8" name="Straight Connector 7"/>
          <p:cNvCxnSpPr/>
          <p:nvPr userDrawn="1"/>
        </p:nvCxnSpPr>
        <p:spPr>
          <a:xfrm>
            <a:off x="356672" y="2487668"/>
            <a:ext cx="35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237900" y="2605090"/>
            <a:ext cx="1545616" cy="338554"/>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0" lang="en-GB" sz="1600" b="0" i="0" u="none" strike="noStrike" kern="1200" cap="none" spc="0" normalizeH="0" baseline="0" noProof="0" dirty="0">
                <a:ln>
                  <a:noFill/>
                </a:ln>
                <a:solidFill>
                  <a:srgbClr val="E73838"/>
                </a:solidFill>
                <a:effectLst/>
                <a:uLnTx/>
                <a:uFillTx/>
                <a:latin typeface="+mn-lt"/>
                <a:ea typeface="+mn-ea"/>
                <a:cs typeface="+mn-cs"/>
              </a:rPr>
              <a:t>Presented by </a:t>
            </a:r>
          </a:p>
        </p:txBody>
      </p:sp>
      <p:sp>
        <p:nvSpPr>
          <p:cNvPr id="5" name="Text Placeholder 4"/>
          <p:cNvSpPr>
            <a:spLocks noGrp="1"/>
          </p:cNvSpPr>
          <p:nvPr>
            <p:ph type="body" sz="quarter" idx="10" hasCustomPrompt="1"/>
          </p:nvPr>
        </p:nvSpPr>
        <p:spPr>
          <a:xfrm>
            <a:off x="237900" y="2943644"/>
            <a:ext cx="3477419" cy="876300"/>
          </a:xfrm>
        </p:spPr>
        <p:txBody>
          <a:bodyPr/>
          <a:lstStyle>
            <a:lvl1pPr>
              <a:spcAft>
                <a:spcPts val="0"/>
              </a:spcAft>
              <a:defRPr sz="1600" b="0"/>
            </a:lvl1pPr>
          </a:lstStyle>
          <a:p>
            <a:pPr lvl="0"/>
            <a:r>
              <a:rPr lang="en-GB" dirty="0"/>
              <a:t>Add name of person </a:t>
            </a:r>
          </a:p>
          <a:p>
            <a:pPr lvl="0"/>
            <a:r>
              <a:rPr lang="en-GB" dirty="0"/>
              <a:t>Add job title</a:t>
            </a:r>
          </a:p>
        </p:txBody>
      </p:sp>
      <p:sp>
        <p:nvSpPr>
          <p:cNvPr id="10" name="Rectangle 9"/>
          <p:cNvSpPr/>
          <p:nvPr userDrawn="1"/>
        </p:nvSpPr>
        <p:spPr>
          <a:xfrm>
            <a:off x="321028" y="6034006"/>
            <a:ext cx="1111202" cy="261610"/>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100" b="0" i="0" u="none" strike="noStrike" kern="1200" cap="none" spc="0" normalizeH="0" baseline="0" noProof="0" dirty="0">
                <a:ln>
                  <a:noFill/>
                </a:ln>
                <a:solidFill>
                  <a:schemeClr val="tx2"/>
                </a:solidFill>
                <a:effectLst/>
                <a:uLnTx/>
                <a:uFillTx/>
                <a:latin typeface="+mn-lt"/>
                <a:ea typeface="+mn-ea"/>
                <a:cs typeface="+mn-cs"/>
              </a:rPr>
              <a:t>Avison Young</a:t>
            </a:r>
          </a:p>
        </p:txBody>
      </p:sp>
      <p:sp>
        <p:nvSpPr>
          <p:cNvPr id="12" name="Rectangle 11"/>
          <p:cNvSpPr/>
          <p:nvPr userDrawn="1"/>
        </p:nvSpPr>
        <p:spPr>
          <a:xfrm>
            <a:off x="321028" y="6531052"/>
            <a:ext cx="6645042" cy="215444"/>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800" b="0" i="0" u="none" strike="noStrike" kern="1200" cap="none" spc="0" normalizeH="0" baseline="0" noProof="0" dirty="0">
                <a:ln>
                  <a:noFill/>
                </a:ln>
                <a:solidFill>
                  <a:schemeClr val="tx2">
                    <a:lumMod val="40000"/>
                    <a:lumOff val="60000"/>
                  </a:schemeClr>
                </a:solidFill>
                <a:effectLst/>
                <a:uLnTx/>
                <a:uFillTx/>
                <a:latin typeface="+mn-lt"/>
                <a:ea typeface="+mn-ea"/>
                <a:cs typeface="+mn-cs"/>
              </a:rPr>
              <a:t>Avison Young is the trading</a:t>
            </a:r>
            <a:r>
              <a:rPr kumimoji="0" lang="en-GB" sz="800" b="0" i="0" u="none" strike="noStrike" kern="1200" cap="none" spc="0" normalizeH="0" baseline="0" noProof="0" dirty="0">
                <a:ln>
                  <a:noFill/>
                </a:ln>
                <a:solidFill>
                  <a:schemeClr val="tx2">
                    <a:lumMod val="40000"/>
                    <a:lumOff val="60000"/>
                  </a:schemeClr>
                </a:solidFill>
                <a:effectLst/>
                <a:uLnTx/>
                <a:uFillTx/>
                <a:latin typeface="+mn-lt"/>
                <a:ea typeface="+mn-ea"/>
                <a:cs typeface="+mn-cs"/>
              </a:rPr>
              <a:t> name of GVA Grimley Limited  ©2019 Avison Young</a:t>
            </a:r>
            <a:endParaRPr kumimoji="0" lang="en-US" sz="800" b="0" i="0" u="none" strike="noStrike" kern="1200" cap="none" spc="0" normalizeH="0" baseline="0" noProof="0" dirty="0">
              <a:ln>
                <a:noFill/>
              </a:ln>
              <a:solidFill>
                <a:schemeClr val="tx2">
                  <a:lumMod val="40000"/>
                  <a:lumOff val="60000"/>
                </a:schemeClr>
              </a:solidFill>
              <a:effectLst/>
              <a:uLnTx/>
              <a:uFillTx/>
              <a:latin typeface="+mn-lt"/>
              <a:ea typeface="+mn-ea"/>
              <a:cs typeface="+mn-cs"/>
            </a:endParaRPr>
          </a:p>
        </p:txBody>
      </p:sp>
      <p:sp>
        <p:nvSpPr>
          <p:cNvPr id="14" name="Text Placeholder 3"/>
          <p:cNvSpPr>
            <a:spLocks noGrp="1"/>
          </p:cNvSpPr>
          <p:nvPr>
            <p:ph type="body" sz="quarter" idx="12" hasCustomPrompt="1"/>
          </p:nvPr>
        </p:nvSpPr>
        <p:spPr>
          <a:xfrm>
            <a:off x="322400" y="6296026"/>
            <a:ext cx="7126817" cy="225425"/>
          </a:xfrm>
        </p:spPr>
        <p:txBody>
          <a:bodyPr/>
          <a:lstStyle>
            <a:lvl1pPr>
              <a:defRPr sz="1100" b="0">
                <a:solidFill>
                  <a:schemeClr val="tx2"/>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dirty="0"/>
              <a:t>Office address</a:t>
            </a:r>
          </a:p>
        </p:txBody>
      </p:sp>
    </p:spTree>
    <p:extLst>
      <p:ext uri="{BB962C8B-B14F-4D97-AF65-F5344CB8AC3E}">
        <p14:creationId xmlns:p14="http://schemas.microsoft.com/office/powerpoint/2010/main" val="267189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ue GVA - Title Slide ">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7158" y="1714381"/>
            <a:ext cx="8785937" cy="508797"/>
          </a:xfrm>
        </p:spPr>
        <p:txBody>
          <a:bodyPr vert="horz" lIns="91440" tIns="45720" rIns="91440" bIns="45720" rtlCol="0" anchor="t" anchorCtr="0">
            <a:noAutofit/>
          </a:bodyPr>
          <a:lstStyle>
            <a:lvl1pPr>
              <a:defRPr lang="en-GB" sz="3200" b="1" dirty="0">
                <a:solidFill>
                  <a:schemeClr val="bg1"/>
                </a:solidFill>
              </a:defRPr>
            </a:lvl1pPr>
          </a:lstStyle>
          <a:p>
            <a:pPr lvl="0"/>
            <a:r>
              <a:rPr lang="en-GB" dirty="0"/>
              <a:t>Add title of slide</a:t>
            </a:r>
          </a:p>
        </p:txBody>
      </p:sp>
      <p:sp>
        <p:nvSpPr>
          <p:cNvPr id="3" name="Subtitle 2"/>
          <p:cNvSpPr>
            <a:spLocks noGrp="1"/>
          </p:cNvSpPr>
          <p:nvPr>
            <p:ph type="subTitle" idx="1" hasCustomPrompt="1"/>
          </p:nvPr>
        </p:nvSpPr>
        <p:spPr>
          <a:xfrm>
            <a:off x="247158" y="2271049"/>
            <a:ext cx="8785937" cy="874548"/>
          </a:xfrm>
        </p:spPr>
        <p:txBody>
          <a:bodyPr vert="horz" lIns="91440" tIns="0" rIns="91440" bIns="45720" rtlCol="0" anchor="t" anchorCtr="0">
            <a:noAutofit/>
          </a:bodyPr>
          <a:lstStyle>
            <a:lvl1pPr>
              <a:defRPr lang="en-GB" sz="3200" b="0" dirty="0">
                <a:solidFill>
                  <a:schemeClr val="accent3"/>
                </a:solidFill>
              </a:defRPr>
            </a:lvl1pPr>
          </a:lstStyle>
          <a:p>
            <a:r>
              <a:rPr lang="en-GB" dirty="0"/>
              <a:t>Insert subtitle</a:t>
            </a:r>
          </a:p>
        </p:txBody>
      </p:sp>
      <p:sp>
        <p:nvSpPr>
          <p:cNvPr id="7" name="AutoShape 6" descr="Image result for jll logo transparent"/>
          <p:cNvSpPr>
            <a:spLocks noChangeAspect="1" noChangeArrowheads="1"/>
          </p:cNvSpPr>
          <p:nvPr userDrawn="1"/>
        </p:nvSpPr>
        <p:spPr bwMode="auto">
          <a:xfrm>
            <a:off x="168540" y="-144463"/>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8" name="Straight Connector 7"/>
          <p:cNvCxnSpPr/>
          <p:nvPr userDrawn="1"/>
        </p:nvCxnSpPr>
        <p:spPr>
          <a:xfrm>
            <a:off x="356673" y="3218688"/>
            <a:ext cx="496393"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1" hasCustomPrompt="1"/>
          </p:nvPr>
        </p:nvSpPr>
        <p:spPr>
          <a:xfrm>
            <a:off x="245201" y="3644900"/>
            <a:ext cx="3264895" cy="2072915"/>
          </a:xfrm>
        </p:spPr>
        <p:txBody>
          <a:bodyPr tIns="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11" name="Rectangle 10"/>
          <p:cNvSpPr/>
          <p:nvPr userDrawn="1"/>
        </p:nvSpPr>
        <p:spPr>
          <a:xfrm>
            <a:off x="245200" y="3387136"/>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400" b="0" i="0" u="none" strike="noStrike" kern="1200" cap="none" spc="0" normalizeH="0" baseline="0" noProof="0" dirty="0">
                <a:ln>
                  <a:noFill/>
                </a:ln>
                <a:solidFill>
                  <a:prstClr val="white"/>
                </a:solidFill>
                <a:effectLst/>
                <a:uLnTx/>
                <a:uFillTx/>
                <a:latin typeface="+mn-lt"/>
                <a:ea typeface="+mn-ea"/>
                <a:cs typeface="+mn-cs"/>
              </a:rPr>
              <a:t>Presented by:</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9132" y="348994"/>
            <a:ext cx="1478064" cy="792000"/>
          </a:xfrm>
          <a:prstGeom prst="rect">
            <a:avLst/>
          </a:prstGeom>
        </p:spPr>
      </p:pic>
    </p:spTree>
    <p:extLst>
      <p:ext uri="{BB962C8B-B14F-4D97-AF65-F5344CB8AC3E}">
        <p14:creationId xmlns:p14="http://schemas.microsoft.com/office/powerpoint/2010/main" val="1875774784"/>
      </p:ext>
    </p:extLst>
  </p:cSld>
  <p:clrMapOvr>
    <a:masterClrMapping/>
  </p:clrMapOvr>
  <p:extLst>
    <p:ext uri="{DCECCB84-F9BA-43D5-87BE-67443E8EF086}">
      <p15:sldGuideLst xmlns:p15="http://schemas.microsoft.com/office/powerpoint/2012/main">
        <p15:guide id="1" orient="horz" pos="1684" userDrawn="1">
          <p15:clr>
            <a:srgbClr val="FBAE40"/>
          </p15:clr>
        </p15:guide>
        <p15:guide id="2" pos="2880" userDrawn="1">
          <p15:clr>
            <a:srgbClr val="FBAE40"/>
          </p15:clr>
        </p15:guide>
        <p15:guide id="3" orient="horz" pos="13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White GVA - Title Slide ">
    <p:bg>
      <p:bgPr>
        <a:solidFill>
          <a:schemeClr val="bg1"/>
        </a:solidFill>
        <a:effectLst/>
      </p:bgPr>
    </p:bg>
    <p:spTree>
      <p:nvGrpSpPr>
        <p:cNvPr id="1" name=""/>
        <p:cNvGrpSpPr/>
        <p:nvPr/>
      </p:nvGrpSpPr>
      <p:grpSpPr>
        <a:xfrm>
          <a:off x="0" y="0"/>
          <a:ext cx="0" cy="0"/>
          <a:chOff x="0" y="0"/>
          <a:chExt cx="0" cy="0"/>
        </a:xfrm>
      </p:grpSpPr>
      <p:sp>
        <p:nvSpPr>
          <p:cNvPr id="7" name="AutoShape 6" descr="Image result for jll logo transparent"/>
          <p:cNvSpPr>
            <a:spLocks noChangeAspect="1" noChangeArrowheads="1"/>
          </p:cNvSpPr>
          <p:nvPr userDrawn="1"/>
        </p:nvSpPr>
        <p:spPr bwMode="auto">
          <a:xfrm>
            <a:off x="168540" y="-144463"/>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20" name="Straight Connector 19"/>
          <p:cNvCxnSpPr/>
          <p:nvPr userDrawn="1"/>
        </p:nvCxnSpPr>
        <p:spPr>
          <a:xfrm>
            <a:off x="356673" y="3218688"/>
            <a:ext cx="496393"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1" name="Text Placeholder 9"/>
          <p:cNvSpPr>
            <a:spLocks noGrp="1"/>
          </p:cNvSpPr>
          <p:nvPr>
            <p:ph type="body" sz="quarter" idx="12" hasCustomPrompt="1"/>
          </p:nvPr>
        </p:nvSpPr>
        <p:spPr>
          <a:xfrm>
            <a:off x="245201" y="3644900"/>
            <a:ext cx="3264895" cy="2072915"/>
          </a:xfrm>
        </p:spPr>
        <p:txBody>
          <a:bodyPr tIns="0"/>
          <a:lstStyle>
            <a:lvl1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lang="en-US" sz="1400" b="0" kern="1200" baseline="0">
                <a:solidFill>
                  <a:schemeClr val="accent3"/>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dirty="0"/>
              <a:t>Add name of person</a:t>
            </a:r>
          </a:p>
        </p:txBody>
      </p:sp>
      <p:sp>
        <p:nvSpPr>
          <p:cNvPr id="22" name="Rectangle 21"/>
          <p:cNvSpPr/>
          <p:nvPr userDrawn="1"/>
        </p:nvSpPr>
        <p:spPr>
          <a:xfrm>
            <a:off x="245200" y="3387137"/>
            <a:ext cx="1375698" cy="251795"/>
          </a:xfrm>
          <a:prstGeom prst="rect">
            <a:avLst/>
          </a:prstGeom>
        </p:spPr>
        <p:txBody>
          <a:bodyPr wrap="none" tIns="36000" bIns="0">
            <a:spAutoFit/>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1400" b="0" i="0" u="none" strike="noStrike" kern="1200" cap="none" spc="0" normalizeH="0" baseline="0" noProof="0" dirty="0">
                <a:ln>
                  <a:noFill/>
                </a:ln>
                <a:solidFill>
                  <a:schemeClr val="tx2"/>
                </a:solidFill>
                <a:effectLst/>
                <a:uLnTx/>
                <a:uFillTx/>
                <a:latin typeface="+mn-lt"/>
                <a:ea typeface="+mn-ea"/>
                <a:cs typeface="+mn-cs"/>
              </a:rPr>
              <a:t>Presented by:</a:t>
            </a:r>
          </a:p>
        </p:txBody>
      </p:sp>
      <p:sp>
        <p:nvSpPr>
          <p:cNvPr id="23" name="Title 1"/>
          <p:cNvSpPr>
            <a:spLocks noGrp="1"/>
          </p:cNvSpPr>
          <p:nvPr>
            <p:ph type="ctrTitle" hasCustomPrompt="1"/>
          </p:nvPr>
        </p:nvSpPr>
        <p:spPr>
          <a:xfrm>
            <a:off x="247158" y="1714381"/>
            <a:ext cx="8785937" cy="508797"/>
          </a:xfrm>
        </p:spPr>
        <p:txBody>
          <a:bodyPr vert="horz" lIns="91440" tIns="45720" rIns="91440" bIns="45720" rtlCol="0" anchor="t" anchorCtr="0">
            <a:noAutofit/>
          </a:bodyPr>
          <a:lstStyle>
            <a:lvl1pPr>
              <a:defRPr lang="en-GB" sz="3200" b="1" kern="1200" dirty="0">
                <a:solidFill>
                  <a:schemeClr val="accent2"/>
                </a:solidFill>
                <a:latin typeface="+mj-lt"/>
                <a:ea typeface="+mj-ea"/>
                <a:cs typeface="+mj-cs"/>
              </a:defRPr>
            </a:lvl1pPr>
          </a:lstStyle>
          <a:p>
            <a:pPr lvl="0"/>
            <a:r>
              <a:rPr lang="en-GB" dirty="0"/>
              <a:t>Add title of slide</a:t>
            </a:r>
          </a:p>
        </p:txBody>
      </p:sp>
      <p:sp>
        <p:nvSpPr>
          <p:cNvPr id="24" name="Subtitle 2"/>
          <p:cNvSpPr>
            <a:spLocks noGrp="1"/>
          </p:cNvSpPr>
          <p:nvPr>
            <p:ph type="subTitle" idx="1" hasCustomPrompt="1"/>
          </p:nvPr>
        </p:nvSpPr>
        <p:spPr>
          <a:xfrm>
            <a:off x="247158" y="2271049"/>
            <a:ext cx="8785937" cy="874548"/>
          </a:xfrm>
        </p:spPr>
        <p:txBody>
          <a:bodyPr vert="horz" lIns="91440" tIns="0" rIns="91440" bIns="45720" rtlCol="0" anchor="t" anchorCtr="0">
            <a:noAutofit/>
          </a:bodyPr>
          <a:lstStyle>
            <a:lvl1pPr>
              <a:defRPr lang="en-GB" sz="3200" b="0" dirty="0">
                <a:solidFill>
                  <a:schemeClr val="accent3"/>
                </a:solidFill>
              </a:defRPr>
            </a:lvl1pPr>
          </a:lstStyle>
          <a:p>
            <a:r>
              <a:rPr lang="en-GB" dirty="0"/>
              <a:t>Insert subtitle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0882" y="349172"/>
            <a:ext cx="1478064" cy="791644"/>
          </a:xfrm>
          <a:prstGeom prst="rect">
            <a:avLst/>
          </a:prstGeom>
        </p:spPr>
      </p:pic>
    </p:spTree>
    <p:extLst>
      <p:ext uri="{BB962C8B-B14F-4D97-AF65-F5344CB8AC3E}">
        <p14:creationId xmlns:p14="http://schemas.microsoft.com/office/powerpoint/2010/main" val="310562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VA -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6"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25" name="Footer Placeholder 10"/>
          <p:cNvSpPr>
            <a:spLocks noGrp="1"/>
          </p:cNvSpPr>
          <p:nvPr>
            <p:ph type="ftr" sz="quarter" idx="3"/>
          </p:nvPr>
        </p:nvSpPr>
        <p:spPr>
          <a:xfrm>
            <a:off x="250449" y="6429179"/>
            <a:ext cx="5536650" cy="212892"/>
          </a:xfrm>
          <a:prstGeom prst="rect">
            <a:avLst/>
          </a:prstGeom>
        </p:spPr>
        <p:txBody>
          <a:bodyPr vert="horz" lIns="91440" tIns="45720" rIns="91440" bIns="45720" rtlCol="0" anchor="ctr"/>
          <a:lstStyle>
            <a:lvl1pPr algn="l">
              <a:defRPr sz="1000" b="1">
                <a:solidFill>
                  <a:schemeClr val="tx2"/>
                </a:solidFill>
              </a:defRPr>
            </a:lvl1pPr>
          </a:lstStyle>
          <a:p>
            <a:r>
              <a:rPr lang="en-GB" dirty="0"/>
              <a:t>Name of presentation</a:t>
            </a:r>
          </a:p>
        </p:txBody>
      </p:sp>
      <p:sp>
        <p:nvSpPr>
          <p:cNvPr id="26" name="Slide Number Placeholder 11"/>
          <p:cNvSpPr>
            <a:spLocks noGrp="1"/>
          </p:cNvSpPr>
          <p:nvPr>
            <p:ph type="sldNum" sz="quarter" idx="4"/>
          </p:nvPr>
        </p:nvSpPr>
        <p:spPr>
          <a:xfrm>
            <a:off x="247650" y="6652213"/>
            <a:ext cx="2222883" cy="132830"/>
          </a:xfrm>
          <a:prstGeom prst="rect">
            <a:avLst/>
          </a:prstGeom>
        </p:spPr>
        <p:txBody>
          <a:bodyPr vert="horz" lIns="91440" tIns="0" rIns="91440" bIns="36000" rtlCol="0" anchor="ctr"/>
          <a:lstStyle>
            <a:lvl1pPr algn="l">
              <a:defRPr sz="600">
                <a:solidFill>
                  <a:schemeClr val="accent2">
                    <a:lumMod val="40000"/>
                    <a:lumOff val="60000"/>
                  </a:schemeClr>
                </a:solidFill>
              </a:defRPr>
            </a:lvl1pPr>
          </a:lstStyle>
          <a:p>
            <a:fld id="{D491A964-A607-4C9F-9589-0EFF81922125}" type="slidenum">
              <a:rPr lang="en-GB" smtClean="0"/>
              <a:pPr/>
              <a:t>‹#›</a:t>
            </a:fld>
            <a:endParaRPr lang="en-GB" dirty="0"/>
          </a:p>
        </p:txBody>
      </p:sp>
      <p:sp>
        <p:nvSpPr>
          <p:cNvPr id="8" name="Text Placeholder 7"/>
          <p:cNvSpPr>
            <a:spLocks noGrp="1"/>
          </p:cNvSpPr>
          <p:nvPr>
            <p:ph type="body" sz="quarter" idx="14" hasCustomPrompt="1"/>
          </p:nvPr>
        </p:nvSpPr>
        <p:spPr>
          <a:xfrm>
            <a:off x="242492" y="1408112"/>
            <a:ext cx="9309232" cy="4662000"/>
          </a:xfrm>
        </p:spPr>
        <p:txBody>
          <a:bodyPr/>
          <a:lstStyle/>
          <a:p>
            <a:r>
              <a:rPr lang="en-GB" dirty="0"/>
              <a:t>Add main heading </a:t>
            </a:r>
          </a:p>
          <a:p>
            <a:pPr lvl="1"/>
            <a:r>
              <a:rPr lang="en-GB" dirty="0"/>
              <a:t>Add body content</a:t>
            </a:r>
          </a:p>
          <a:p>
            <a:pPr lvl="2"/>
            <a:r>
              <a:rPr lang="en-GB" dirty="0"/>
              <a:t>Add bullet item</a:t>
            </a:r>
          </a:p>
          <a:p>
            <a:pPr lvl="3"/>
            <a:r>
              <a:rPr lang="en-GB" dirty="0"/>
              <a:t>Add secondary bullet item</a:t>
            </a:r>
          </a:p>
        </p:txBody>
      </p:sp>
    </p:spTree>
    <p:extLst>
      <p:ext uri="{BB962C8B-B14F-4D97-AF65-F5344CB8AC3E}">
        <p14:creationId xmlns:p14="http://schemas.microsoft.com/office/powerpoint/2010/main" val="39206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VA Shaded background">
    <p:bg>
      <p:bgPr>
        <a:solidFill>
          <a:srgbClr val="E3E5EA"/>
        </a:solidFill>
        <a:effectLst/>
      </p:bgPr>
    </p:bg>
    <p:spTree>
      <p:nvGrpSpPr>
        <p:cNvPr id="1" name=""/>
        <p:cNvGrpSpPr/>
        <p:nvPr/>
      </p:nvGrpSpPr>
      <p:grpSpPr>
        <a:xfrm>
          <a:off x="0" y="0"/>
          <a:ext cx="0" cy="0"/>
          <a:chOff x="0" y="0"/>
          <a:chExt cx="0" cy="0"/>
        </a:xfrm>
      </p:grpSpPr>
      <p:pic>
        <p:nvPicPr>
          <p:cNvPr id="31" name="Picture 30"/>
          <p:cNvPicPr>
            <a:picLocks noChangeAspect="1"/>
          </p:cNvPicPr>
          <p:nvPr/>
        </p:nvPicPr>
        <p:blipFill rotWithShape="1">
          <a:blip r:embed="rId2" cstate="print">
            <a:extLst>
              <a:ext uri="{28A0092B-C50C-407E-A947-70E740481C1C}">
                <a14:useLocalDpi xmlns:a14="http://schemas.microsoft.com/office/drawing/2010/main" val="0"/>
              </a:ext>
            </a:extLst>
          </a:blip>
          <a:srcRect l="1" t="12233" r="-2431"/>
          <a:stretch/>
        </p:blipFill>
        <p:spPr>
          <a:xfrm>
            <a:off x="5314376" y="952500"/>
            <a:ext cx="4221124" cy="5023999"/>
          </a:xfrm>
          <a:prstGeom prst="rect">
            <a:avLst/>
          </a:prstGeom>
        </p:spPr>
      </p:pic>
      <p:sp>
        <p:nvSpPr>
          <p:cNvPr id="14"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15"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Insert subtitle</a:t>
            </a:r>
          </a:p>
        </p:txBody>
      </p:sp>
      <p:sp>
        <p:nvSpPr>
          <p:cNvPr id="5" name="Text Placeholder 4"/>
          <p:cNvSpPr>
            <a:spLocks noGrp="1"/>
          </p:cNvSpPr>
          <p:nvPr>
            <p:ph type="body" sz="quarter" idx="14" hasCustomPrompt="1"/>
          </p:nvPr>
        </p:nvSpPr>
        <p:spPr>
          <a:xfrm>
            <a:off x="242265" y="1408113"/>
            <a:ext cx="4485000" cy="4662487"/>
          </a:xfrm>
        </p:spPr>
        <p:txBody>
          <a:bodyPr/>
          <a:lstStyle>
            <a:lvl1pPr>
              <a:defRPr lang="en-US" sz="1600" b="1" kern="1200" dirty="0" smtClean="0">
                <a:solidFill>
                  <a:schemeClr val="tx2"/>
                </a:solidFill>
                <a:latin typeface="+mn-lt"/>
                <a:ea typeface="+mn-ea"/>
                <a:cs typeface="+mn-cs"/>
              </a:defRPr>
            </a:lvl1pPr>
            <a:lvl2pPr>
              <a:defRPr lang="en-US" sz="1600" kern="1200" dirty="0" smtClean="0">
                <a:solidFill>
                  <a:srgbClr val="595959"/>
                </a:solidFill>
                <a:latin typeface="+mn-lt"/>
                <a:ea typeface="+mn-ea"/>
                <a:cs typeface="+mn-cs"/>
              </a:defRPr>
            </a:lvl2pPr>
            <a:lvl3pPr>
              <a:defRPr lang="en-US" sz="1600" kern="1200" dirty="0" smtClean="0">
                <a:solidFill>
                  <a:srgbClr val="595959"/>
                </a:solidFill>
                <a:latin typeface="+mn-lt"/>
                <a:ea typeface="+mn-ea"/>
                <a:cs typeface="+mn-cs"/>
              </a:defRPr>
            </a:lvl3pPr>
            <a:lvl4pPr>
              <a:defRPr lang="en-US" sz="1200" kern="1200" dirty="0" smtClean="0">
                <a:solidFill>
                  <a:srgbClr val="595959"/>
                </a:solidFill>
                <a:latin typeface="+mn-lt"/>
                <a:ea typeface="+mn-ea"/>
                <a:cs typeface="+mn-cs"/>
              </a:defRPr>
            </a:lvl4pPr>
            <a:lvl5pPr>
              <a:defRPr lang="en-GB" sz="1200" kern="1200" dirty="0">
                <a:solidFill>
                  <a:srgbClr val="595959"/>
                </a:solidFill>
                <a:latin typeface="+mn-lt"/>
                <a:ea typeface="+mn-ea"/>
                <a:cs typeface="+mn-cs"/>
              </a:defRPr>
            </a:lvl5pPr>
          </a:lstStyle>
          <a:p>
            <a:r>
              <a:rPr lang="en-GB" dirty="0"/>
              <a:t>Add title </a:t>
            </a:r>
          </a:p>
          <a:p>
            <a:pPr lvl="1"/>
            <a:r>
              <a:rPr lang="en-GB" dirty="0"/>
              <a:t>Add text</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5"/>
          </p:nvPr>
        </p:nvSpPr>
        <p:spPr/>
        <p:txBody>
          <a:bodyPr/>
          <a:lstStyle/>
          <a:p>
            <a:r>
              <a:rPr lang="en-GB"/>
              <a:t>Name of presentation</a:t>
            </a:r>
            <a:endParaRPr lang="en-GB" dirty="0"/>
          </a:p>
        </p:txBody>
      </p:sp>
      <p:sp>
        <p:nvSpPr>
          <p:cNvPr id="16" name="Slide Number Placeholder 15"/>
          <p:cNvSpPr>
            <a:spLocks noGrp="1"/>
          </p:cNvSpPr>
          <p:nvPr>
            <p:ph type="sldNum" sz="quarter" idx="16"/>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57540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VA MAP Shaded background ">
    <p:bg>
      <p:bgPr>
        <a:solidFill>
          <a:srgbClr val="E3E5EA"/>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841" y="1764743"/>
            <a:ext cx="9160136" cy="4265206"/>
          </a:xfrm>
          <a:prstGeom prst="rect">
            <a:avLst/>
          </a:prstGeom>
        </p:spPr>
      </p:pic>
      <p:sp>
        <p:nvSpPr>
          <p:cNvPr id="11" name="Title 6"/>
          <p:cNvSpPr txBox="1">
            <a:spLocks/>
          </p:cNvSpPr>
          <p:nvPr userDrawn="1"/>
        </p:nvSpPr>
        <p:spPr>
          <a:xfrm>
            <a:off x="2463949" y="26290"/>
            <a:ext cx="9309939" cy="450104"/>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800" b="1" kern="1200">
                <a:solidFill>
                  <a:schemeClr val="tx2"/>
                </a:solidFill>
                <a:latin typeface="+mj-lt"/>
                <a:ea typeface="+mj-ea"/>
                <a:cs typeface="+mj-cs"/>
              </a:defRPr>
            </a:lvl1pPr>
          </a:lstStyle>
          <a:p>
            <a:endParaRPr lang="en-GB" dirty="0"/>
          </a:p>
        </p:txBody>
      </p:sp>
      <p:sp>
        <p:nvSpPr>
          <p:cNvPr id="32" name="Text Placeholder 5"/>
          <p:cNvSpPr>
            <a:spLocks noGrp="1"/>
          </p:cNvSpPr>
          <p:nvPr>
            <p:ph type="body" sz="quarter" idx="13" hasCustomPrompt="1"/>
          </p:nvPr>
        </p:nvSpPr>
        <p:spPr>
          <a:xfrm>
            <a:off x="242264" y="647700"/>
            <a:ext cx="9309939" cy="610438"/>
          </a:xfrm>
        </p:spPr>
        <p:txBody>
          <a:bodyPr tIns="0"/>
          <a:lstStyle>
            <a:lvl1pPr>
              <a:defRPr lang="en-GB" sz="2600" b="0" kern="1200" dirty="0">
                <a:solidFill>
                  <a:srgbClr val="A6A6A6"/>
                </a:solidFill>
                <a:latin typeface="+mn-lt"/>
                <a:ea typeface="+mn-ea"/>
                <a:cs typeface="+mn-cs"/>
              </a:defRPr>
            </a:lvl1pPr>
          </a:lstStyle>
          <a:p>
            <a:r>
              <a:rPr lang="en-GB" dirty="0"/>
              <a:t>Add or remove location pins</a:t>
            </a:r>
          </a:p>
        </p:txBody>
      </p:sp>
      <p:sp>
        <p:nvSpPr>
          <p:cNvPr id="33" name="Title 1"/>
          <p:cNvSpPr>
            <a:spLocks noGrp="1"/>
          </p:cNvSpPr>
          <p:nvPr>
            <p:ph type="title" hasCustomPrompt="1"/>
          </p:nvPr>
        </p:nvSpPr>
        <p:spPr>
          <a:xfrm>
            <a:off x="242265" y="226572"/>
            <a:ext cx="9309937" cy="421129"/>
          </a:xfrm>
        </p:spPr>
        <p:txBody>
          <a:bodyPr/>
          <a:lstStyle>
            <a:lvl1pPr>
              <a:defRPr lang="en-GB" sz="2800" b="1" kern="1200" dirty="0">
                <a:solidFill>
                  <a:schemeClr val="tx2"/>
                </a:solidFill>
                <a:latin typeface="+mj-lt"/>
                <a:ea typeface="+mj-ea"/>
                <a:cs typeface="+mj-cs"/>
              </a:defRPr>
            </a:lvl1pPr>
          </a:lstStyle>
          <a:p>
            <a:r>
              <a:rPr lang="en-GB" dirty="0"/>
              <a:t>Add title heading</a:t>
            </a:r>
          </a:p>
        </p:txBody>
      </p:sp>
      <p:sp>
        <p:nvSpPr>
          <p:cNvPr id="4" name="Footer Placeholder 3"/>
          <p:cNvSpPr>
            <a:spLocks noGrp="1"/>
          </p:cNvSpPr>
          <p:nvPr>
            <p:ph type="ftr" sz="quarter" idx="14"/>
          </p:nvPr>
        </p:nvSpPr>
        <p:spPr/>
        <p:txBody>
          <a:bodyPr/>
          <a:lstStyle/>
          <a:p>
            <a:r>
              <a:rPr lang="en-GB"/>
              <a:t>Name of presentation</a:t>
            </a:r>
            <a:endParaRPr lang="en-GB" dirty="0"/>
          </a:p>
        </p:txBody>
      </p:sp>
      <p:sp>
        <p:nvSpPr>
          <p:cNvPr id="5" name="Slide Number Placeholder 4"/>
          <p:cNvSpPr>
            <a:spLocks noGrp="1"/>
          </p:cNvSpPr>
          <p:nvPr>
            <p:ph type="sldNum" sz="quarter" idx="15"/>
          </p:nvPr>
        </p:nvSpPr>
        <p:spPr/>
        <p:txBody>
          <a:bodyPr/>
          <a:lstStyle/>
          <a:p>
            <a:fld id="{D491A964-A607-4C9F-9589-0EFF81922125}" type="slidenum">
              <a:rPr lang="en-GB" smtClean="0"/>
              <a:pPr/>
              <a:t>‹#›</a:t>
            </a:fld>
            <a:endParaRPr lang="en-GB" dirty="0"/>
          </a:p>
        </p:txBody>
      </p:sp>
    </p:spTree>
    <p:extLst>
      <p:ext uri="{BB962C8B-B14F-4D97-AF65-F5344CB8AC3E}">
        <p14:creationId xmlns:p14="http://schemas.microsoft.com/office/powerpoint/2010/main" val="18699505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7335" y="1392024"/>
            <a:ext cx="9188109" cy="4827801"/>
          </a:xfrm>
          <a:prstGeom prst="rect">
            <a:avLst/>
          </a:prstGeom>
        </p:spPr>
        <p:txBody>
          <a:bodyPr vert="horz" lIns="91440" tIns="45720" rIns="91440" bIns="4572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Placeholder 1"/>
          <p:cNvSpPr>
            <a:spLocks noGrp="1"/>
          </p:cNvSpPr>
          <p:nvPr>
            <p:ph type="title"/>
          </p:nvPr>
        </p:nvSpPr>
        <p:spPr>
          <a:xfrm>
            <a:off x="287336" y="235819"/>
            <a:ext cx="9188108" cy="497587"/>
          </a:xfrm>
          <a:prstGeom prst="rect">
            <a:avLst/>
          </a:prstGeom>
        </p:spPr>
        <p:txBody>
          <a:bodyPr vert="horz" lIns="91440" tIns="45720" rIns="91440" bIns="45720" rtlCol="0" anchor="t" anchorCtr="0">
            <a:noAutofit/>
          </a:bodyPr>
          <a:lstStyle/>
          <a:p>
            <a:r>
              <a:rPr lang="en-US"/>
              <a:t>Click to edit Master title style</a:t>
            </a:r>
            <a:endParaRPr lang="en-GB" dirty="0"/>
          </a:p>
        </p:txBody>
      </p:sp>
      <p:sp>
        <p:nvSpPr>
          <p:cNvPr id="11" name="Footer Placeholder 10"/>
          <p:cNvSpPr>
            <a:spLocks noGrp="1"/>
          </p:cNvSpPr>
          <p:nvPr>
            <p:ph type="ftr" sz="quarter" idx="3"/>
          </p:nvPr>
        </p:nvSpPr>
        <p:spPr>
          <a:xfrm>
            <a:off x="250449" y="6429179"/>
            <a:ext cx="5536650" cy="212892"/>
          </a:xfrm>
          <a:prstGeom prst="rect">
            <a:avLst/>
          </a:prstGeom>
        </p:spPr>
        <p:txBody>
          <a:bodyPr vert="horz" lIns="91440" tIns="45720" rIns="91440" bIns="45720" rtlCol="0" anchor="ctr"/>
          <a:lstStyle>
            <a:lvl1pPr algn="l">
              <a:defRPr sz="1000" b="1">
                <a:solidFill>
                  <a:schemeClr val="tx2"/>
                </a:solidFill>
              </a:defRPr>
            </a:lvl1pPr>
          </a:lstStyle>
          <a:p>
            <a:r>
              <a:rPr lang="en-GB" dirty="0"/>
              <a:t>Name of presentation</a:t>
            </a:r>
          </a:p>
        </p:txBody>
      </p:sp>
      <p:sp>
        <p:nvSpPr>
          <p:cNvPr id="12" name="Slide Number Placeholder 11"/>
          <p:cNvSpPr>
            <a:spLocks noGrp="1"/>
          </p:cNvSpPr>
          <p:nvPr>
            <p:ph type="sldNum" sz="quarter" idx="4"/>
          </p:nvPr>
        </p:nvSpPr>
        <p:spPr>
          <a:xfrm>
            <a:off x="247650" y="6652213"/>
            <a:ext cx="2222883" cy="132830"/>
          </a:xfrm>
          <a:prstGeom prst="rect">
            <a:avLst/>
          </a:prstGeom>
        </p:spPr>
        <p:txBody>
          <a:bodyPr vert="horz" lIns="91440" tIns="0" rIns="91440" bIns="36000" rtlCol="0" anchor="ctr"/>
          <a:lstStyle>
            <a:lvl1pPr algn="l">
              <a:defRPr sz="600">
                <a:solidFill>
                  <a:schemeClr val="accent2">
                    <a:lumMod val="40000"/>
                    <a:lumOff val="60000"/>
                  </a:schemeClr>
                </a:solidFill>
              </a:defRPr>
            </a:lvl1pPr>
          </a:lstStyle>
          <a:p>
            <a:fld id="{D491A964-A607-4C9F-9589-0EFF81922125}" type="slidenum">
              <a:rPr lang="en-GB" smtClean="0"/>
              <a:pPr/>
              <a:t>‹#›</a:t>
            </a:fld>
            <a:endParaRPr lang="en-GB" dirty="0"/>
          </a:p>
        </p:txBody>
      </p:sp>
      <p:pic>
        <p:nvPicPr>
          <p:cNvPr id="9" name="Picture 8"/>
          <p:cNvPicPr>
            <a:picLocks noChangeAspect="1"/>
          </p:cNvPicPr>
          <p:nvPr userDrawn="1"/>
        </p:nvPicPr>
        <p:blipFill>
          <a:blip r:embed="rId50" cstate="print">
            <a:extLst>
              <a:ext uri="{28A0092B-C50C-407E-A947-70E740481C1C}">
                <a14:useLocalDpi xmlns:a14="http://schemas.microsoft.com/office/drawing/2010/main" val="0"/>
              </a:ext>
            </a:extLst>
          </a:blip>
          <a:stretch>
            <a:fillRect/>
          </a:stretch>
        </p:blipFill>
        <p:spPr>
          <a:xfrm>
            <a:off x="8851221" y="6383466"/>
            <a:ext cx="684279" cy="366662"/>
          </a:xfrm>
          <a:prstGeom prst="rect">
            <a:avLst/>
          </a:prstGeom>
        </p:spPr>
      </p:pic>
      <p:cxnSp>
        <p:nvCxnSpPr>
          <p:cNvPr id="10" name="Straight Connector 9"/>
          <p:cNvCxnSpPr/>
          <p:nvPr userDrawn="1"/>
        </p:nvCxnSpPr>
        <p:spPr>
          <a:xfrm>
            <a:off x="370500" y="6279372"/>
            <a:ext cx="9165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7996089"/>
      </p:ext>
    </p:extLst>
  </p:cSld>
  <p:clrMap bg1="lt1" tx1="dk1" bg2="lt2" tx2="dk2" accent1="accent1" accent2="accent2" accent3="accent3" accent4="accent4" accent5="accent5" accent6="accent6" hlink="hlink" folHlink="folHlink"/>
  <p:sldLayoutIdLst>
    <p:sldLayoutId id="2147483673" r:id="rId1"/>
    <p:sldLayoutId id="2147483721" r:id="rId2"/>
    <p:sldLayoutId id="2147483694" r:id="rId3"/>
    <p:sldLayoutId id="2147483723" r:id="rId4"/>
    <p:sldLayoutId id="2147483686" r:id="rId5"/>
    <p:sldLayoutId id="2147483677" r:id="rId6"/>
    <p:sldLayoutId id="2147483662" r:id="rId7"/>
    <p:sldLayoutId id="2147483699" r:id="rId8"/>
    <p:sldLayoutId id="2147483703" r:id="rId9"/>
    <p:sldLayoutId id="2147483727" r:id="rId10"/>
    <p:sldLayoutId id="2147483704" r:id="rId11"/>
    <p:sldLayoutId id="2147483700" r:id="rId12"/>
    <p:sldLayoutId id="2147483713" r:id="rId13"/>
    <p:sldLayoutId id="2147483702" r:id="rId14"/>
    <p:sldLayoutId id="2147483712" r:id="rId15"/>
    <p:sldLayoutId id="2147483683" r:id="rId16"/>
    <p:sldLayoutId id="2147483684" r:id="rId17"/>
    <p:sldLayoutId id="2147483701" r:id="rId18"/>
    <p:sldLayoutId id="2147483681" r:id="rId19"/>
    <p:sldLayoutId id="2147483697" r:id="rId20"/>
    <p:sldLayoutId id="2147483675" r:id="rId21"/>
    <p:sldLayoutId id="2147483706" r:id="rId22"/>
    <p:sldLayoutId id="2147483670" r:id="rId23"/>
    <p:sldLayoutId id="2147483707" r:id="rId24"/>
    <p:sldLayoutId id="2147483676" r:id="rId25"/>
    <p:sldLayoutId id="2147483678" r:id="rId26"/>
    <p:sldLayoutId id="2147483705" r:id="rId27"/>
    <p:sldLayoutId id="2147483698" r:id="rId28"/>
    <p:sldLayoutId id="2147483711" r:id="rId29"/>
    <p:sldLayoutId id="2147483716" r:id="rId30"/>
    <p:sldLayoutId id="2147483725" r:id="rId31"/>
    <p:sldLayoutId id="2147483717" r:id="rId32"/>
    <p:sldLayoutId id="2147483718" r:id="rId33"/>
    <p:sldLayoutId id="2147483688" r:id="rId34"/>
    <p:sldLayoutId id="2147483714" r:id="rId35"/>
    <p:sldLayoutId id="2147483689" r:id="rId36"/>
    <p:sldLayoutId id="2147483691" r:id="rId37"/>
    <p:sldLayoutId id="2147483690" r:id="rId38"/>
    <p:sldLayoutId id="2147483726" r:id="rId39"/>
    <p:sldLayoutId id="2147483692" r:id="rId40"/>
    <p:sldLayoutId id="2147483680" r:id="rId41"/>
    <p:sldLayoutId id="2147483679" r:id="rId42"/>
    <p:sldLayoutId id="2147483666" r:id="rId43"/>
    <p:sldLayoutId id="2147483695" r:id="rId44"/>
    <p:sldLayoutId id="2147483719" r:id="rId45"/>
    <p:sldLayoutId id="2147483720" r:id="rId46"/>
    <p:sldLayoutId id="2147483671" r:id="rId47"/>
    <p:sldLayoutId id="2147483682" r:id="rId48"/>
  </p:sldLayoutIdLst>
  <p:hf hdr="0" dt="0"/>
  <p:txStyles>
    <p:titleStyle>
      <a:lvl1pPr algn="l" defTabSz="6858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Wingdings" panose="05000000000000000000" pitchFamily="2" charset="2"/>
        <a:buNone/>
        <a:defRPr lang="en-US" sz="2200" b="1" kern="1200" dirty="0" smtClean="0">
          <a:solidFill>
            <a:schemeClr val="tx2"/>
          </a:solidFill>
          <a:latin typeface="+mn-lt"/>
          <a:ea typeface="+mn-ea"/>
          <a:cs typeface="+mn-cs"/>
        </a:defRPr>
      </a:lvl1pPr>
      <a:lvl2pPr marL="0" indent="0" algn="l" defTabSz="685800" rtl="0" eaLnBrk="1" latinLnBrk="0" hangingPunct="1">
        <a:lnSpc>
          <a:spcPct val="100000"/>
        </a:lnSpc>
        <a:spcBef>
          <a:spcPts val="0"/>
        </a:spcBef>
        <a:spcAft>
          <a:spcPts val="600"/>
        </a:spcAft>
        <a:buClr>
          <a:schemeClr val="accent1"/>
        </a:buClr>
        <a:buFont typeface="Wingdings" panose="05000000000000000000" pitchFamily="2" charset="2"/>
        <a:buNone/>
        <a:defRPr lang="en-US" sz="2100" kern="1200" dirty="0" smtClean="0">
          <a:solidFill>
            <a:srgbClr val="595959"/>
          </a:solidFill>
          <a:latin typeface="+mn-lt"/>
          <a:ea typeface="+mn-ea"/>
          <a:cs typeface="+mn-cs"/>
        </a:defRPr>
      </a:lvl2pPr>
      <a:lvl3pPr marL="176213" indent="-176213" algn="l" defTabSz="685800" rtl="0" eaLnBrk="1" latinLnBrk="0" hangingPunct="1">
        <a:lnSpc>
          <a:spcPct val="100000"/>
        </a:lnSpc>
        <a:spcBef>
          <a:spcPts val="0"/>
        </a:spcBef>
        <a:spcAft>
          <a:spcPts val="600"/>
        </a:spcAft>
        <a:buClr>
          <a:schemeClr val="accent1"/>
        </a:buClr>
        <a:buFont typeface="Century Gothic" panose="020B0502020202020204" pitchFamily="34" charset="0"/>
        <a:buChar char="−"/>
        <a:defRPr sz="2100" kern="1200">
          <a:solidFill>
            <a:srgbClr val="595959"/>
          </a:solidFill>
          <a:latin typeface="+mn-lt"/>
          <a:ea typeface="+mn-ea"/>
          <a:cs typeface="+mn-cs"/>
        </a:defRPr>
      </a:lvl3pPr>
      <a:lvl4pPr marL="539750" indent="-176213" algn="l" defTabSz="685800" rtl="0" eaLnBrk="1" latinLnBrk="0" hangingPunct="1">
        <a:lnSpc>
          <a:spcPct val="110000"/>
        </a:lnSpc>
        <a:spcBef>
          <a:spcPts val="0"/>
        </a:spcBef>
        <a:spcAft>
          <a:spcPts val="600"/>
        </a:spcAft>
        <a:buClr>
          <a:schemeClr val="accent1"/>
        </a:buClr>
        <a:buFont typeface="Century Gothic" panose="020B0502020202020204" pitchFamily="34" charset="0"/>
        <a:buChar char="−"/>
        <a:defRPr sz="1700" kern="1200">
          <a:solidFill>
            <a:srgbClr val="595959"/>
          </a:solidFill>
          <a:latin typeface="+mn-lt"/>
          <a:ea typeface="+mn-ea"/>
          <a:cs typeface="+mn-cs"/>
        </a:defRPr>
      </a:lvl4pPr>
      <a:lvl5pPr marL="1009650" indent="-203597" algn="l" defTabSz="685800" rtl="0" eaLnBrk="1" latinLnBrk="0" hangingPunct="1">
        <a:lnSpc>
          <a:spcPct val="110000"/>
        </a:lnSpc>
        <a:spcBef>
          <a:spcPts val="0"/>
        </a:spcBef>
        <a:spcAft>
          <a:spcPts val="600"/>
        </a:spcAft>
        <a:buClr>
          <a:schemeClr val="accent1"/>
        </a:buClr>
        <a:buFont typeface="Century Gothic" panose="020B0502020202020204" pitchFamily="34" charset="0"/>
        <a:buChar char="−"/>
        <a:defRPr sz="1700" kern="1200">
          <a:solidFill>
            <a:srgbClr val="595959"/>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24" userDrawn="1">
          <p15:clr>
            <a:srgbClr val="F26B43"/>
          </p15:clr>
        </p15:guide>
        <p15:guide id="2" pos="2880" userDrawn="1">
          <p15:clr>
            <a:srgbClr val="F26B43"/>
          </p15:clr>
        </p15:guide>
        <p15:guide id="3" orient="horz" pos="4143" userDrawn="1">
          <p15:clr>
            <a:srgbClr val="F26B43"/>
          </p15:clr>
        </p15:guide>
        <p15:guide id="4" pos="55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9.svg"/><Relationship Id="rId18" Type="http://schemas.openxmlformats.org/officeDocument/2006/relationships/image" Target="../media/image16.png"/><Relationship Id="rId3" Type="http://schemas.openxmlformats.org/officeDocument/2006/relationships/image" Target="../media/image9.svg"/><Relationship Id="rId21" Type="http://schemas.openxmlformats.org/officeDocument/2006/relationships/image" Target="../media/image27.svg"/><Relationship Id="rId7" Type="http://schemas.openxmlformats.org/officeDocument/2006/relationships/image" Target="../media/image13.svg"/><Relationship Id="rId12" Type="http://schemas.openxmlformats.org/officeDocument/2006/relationships/image" Target="../media/image13.png"/><Relationship Id="rId17" Type="http://schemas.openxmlformats.org/officeDocument/2006/relationships/image" Target="../media/image23.svg"/><Relationship Id="rId2" Type="http://schemas.openxmlformats.org/officeDocument/2006/relationships/image" Target="../media/image8.png"/><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2.png"/><Relationship Id="rId19" Type="http://schemas.openxmlformats.org/officeDocument/2006/relationships/image" Target="../media/image25.svg"/><Relationship Id="rId4" Type="http://schemas.openxmlformats.org/officeDocument/2006/relationships/image" Target="../media/image9.png"/><Relationship Id="rId9" Type="http://schemas.openxmlformats.org/officeDocument/2006/relationships/image" Target="../media/image15.sv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Project plan for completing investment plan </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a:t>
            </a:fld>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597205111"/>
              </p:ext>
            </p:extLst>
          </p:nvPr>
        </p:nvGraphicFramePr>
        <p:xfrm>
          <a:off x="250449" y="1403437"/>
          <a:ext cx="9309938" cy="763488"/>
        </p:xfrm>
        <a:graphic>
          <a:graphicData uri="http://schemas.openxmlformats.org/drawingml/2006/table">
            <a:tbl>
              <a:tblPr firstRow="1" bandRow="1">
                <a:tableStyleId>{5C22544A-7EE6-4342-B048-85BDC9FD1C3A}</a:tableStyleId>
              </a:tblPr>
              <a:tblGrid>
                <a:gridCol w="508985">
                  <a:extLst>
                    <a:ext uri="{9D8B030D-6E8A-4147-A177-3AD203B41FA5}">
                      <a16:colId xmlns="" xmlns:a16="http://schemas.microsoft.com/office/drawing/2014/main" val="20000"/>
                    </a:ext>
                  </a:extLst>
                </a:gridCol>
                <a:gridCol w="422007">
                  <a:extLst>
                    <a:ext uri="{9D8B030D-6E8A-4147-A177-3AD203B41FA5}">
                      <a16:colId xmlns="" xmlns:a16="http://schemas.microsoft.com/office/drawing/2014/main" val="20001"/>
                    </a:ext>
                  </a:extLst>
                </a:gridCol>
                <a:gridCol w="465497">
                  <a:extLst>
                    <a:ext uri="{9D8B030D-6E8A-4147-A177-3AD203B41FA5}">
                      <a16:colId xmlns="" xmlns:a16="http://schemas.microsoft.com/office/drawing/2014/main" val="20002"/>
                    </a:ext>
                  </a:extLst>
                </a:gridCol>
                <a:gridCol w="465497">
                  <a:extLst>
                    <a:ext uri="{9D8B030D-6E8A-4147-A177-3AD203B41FA5}">
                      <a16:colId xmlns="" xmlns:a16="http://schemas.microsoft.com/office/drawing/2014/main" val="20003"/>
                    </a:ext>
                  </a:extLst>
                </a:gridCol>
                <a:gridCol w="465497">
                  <a:extLst>
                    <a:ext uri="{9D8B030D-6E8A-4147-A177-3AD203B41FA5}">
                      <a16:colId xmlns="" xmlns:a16="http://schemas.microsoft.com/office/drawing/2014/main" val="20004"/>
                    </a:ext>
                  </a:extLst>
                </a:gridCol>
                <a:gridCol w="465497">
                  <a:extLst>
                    <a:ext uri="{9D8B030D-6E8A-4147-A177-3AD203B41FA5}">
                      <a16:colId xmlns="" xmlns:a16="http://schemas.microsoft.com/office/drawing/2014/main" val="20005"/>
                    </a:ext>
                  </a:extLst>
                </a:gridCol>
                <a:gridCol w="465497">
                  <a:extLst>
                    <a:ext uri="{9D8B030D-6E8A-4147-A177-3AD203B41FA5}">
                      <a16:colId xmlns="" xmlns:a16="http://schemas.microsoft.com/office/drawing/2014/main" val="20006"/>
                    </a:ext>
                  </a:extLst>
                </a:gridCol>
                <a:gridCol w="465497">
                  <a:extLst>
                    <a:ext uri="{9D8B030D-6E8A-4147-A177-3AD203B41FA5}">
                      <a16:colId xmlns="" xmlns:a16="http://schemas.microsoft.com/office/drawing/2014/main" val="20007"/>
                    </a:ext>
                  </a:extLst>
                </a:gridCol>
                <a:gridCol w="465497">
                  <a:extLst>
                    <a:ext uri="{9D8B030D-6E8A-4147-A177-3AD203B41FA5}">
                      <a16:colId xmlns="" xmlns:a16="http://schemas.microsoft.com/office/drawing/2014/main" val="20008"/>
                    </a:ext>
                  </a:extLst>
                </a:gridCol>
                <a:gridCol w="465497">
                  <a:extLst>
                    <a:ext uri="{9D8B030D-6E8A-4147-A177-3AD203B41FA5}">
                      <a16:colId xmlns="" xmlns:a16="http://schemas.microsoft.com/office/drawing/2014/main" val="20009"/>
                    </a:ext>
                  </a:extLst>
                </a:gridCol>
                <a:gridCol w="465497">
                  <a:extLst>
                    <a:ext uri="{9D8B030D-6E8A-4147-A177-3AD203B41FA5}">
                      <a16:colId xmlns="" xmlns:a16="http://schemas.microsoft.com/office/drawing/2014/main" val="20010"/>
                    </a:ext>
                  </a:extLst>
                </a:gridCol>
                <a:gridCol w="465497">
                  <a:extLst>
                    <a:ext uri="{9D8B030D-6E8A-4147-A177-3AD203B41FA5}">
                      <a16:colId xmlns="" xmlns:a16="http://schemas.microsoft.com/office/drawing/2014/main" val="20011"/>
                    </a:ext>
                  </a:extLst>
                </a:gridCol>
                <a:gridCol w="465497">
                  <a:extLst>
                    <a:ext uri="{9D8B030D-6E8A-4147-A177-3AD203B41FA5}">
                      <a16:colId xmlns="" xmlns:a16="http://schemas.microsoft.com/office/drawing/2014/main" val="20012"/>
                    </a:ext>
                  </a:extLst>
                </a:gridCol>
                <a:gridCol w="465497">
                  <a:extLst>
                    <a:ext uri="{9D8B030D-6E8A-4147-A177-3AD203B41FA5}">
                      <a16:colId xmlns="" xmlns:a16="http://schemas.microsoft.com/office/drawing/2014/main" val="20013"/>
                    </a:ext>
                  </a:extLst>
                </a:gridCol>
                <a:gridCol w="465497">
                  <a:extLst>
                    <a:ext uri="{9D8B030D-6E8A-4147-A177-3AD203B41FA5}">
                      <a16:colId xmlns="" xmlns:a16="http://schemas.microsoft.com/office/drawing/2014/main" val="20014"/>
                    </a:ext>
                  </a:extLst>
                </a:gridCol>
                <a:gridCol w="465497">
                  <a:extLst>
                    <a:ext uri="{9D8B030D-6E8A-4147-A177-3AD203B41FA5}">
                      <a16:colId xmlns="" xmlns:a16="http://schemas.microsoft.com/office/drawing/2014/main" val="20015"/>
                    </a:ext>
                  </a:extLst>
                </a:gridCol>
                <a:gridCol w="465497">
                  <a:extLst>
                    <a:ext uri="{9D8B030D-6E8A-4147-A177-3AD203B41FA5}">
                      <a16:colId xmlns="" xmlns:a16="http://schemas.microsoft.com/office/drawing/2014/main" val="1762191831"/>
                    </a:ext>
                  </a:extLst>
                </a:gridCol>
                <a:gridCol w="465497">
                  <a:extLst>
                    <a:ext uri="{9D8B030D-6E8A-4147-A177-3AD203B41FA5}">
                      <a16:colId xmlns="" xmlns:a16="http://schemas.microsoft.com/office/drawing/2014/main" val="3752796183"/>
                    </a:ext>
                  </a:extLst>
                </a:gridCol>
                <a:gridCol w="465497">
                  <a:extLst>
                    <a:ext uri="{9D8B030D-6E8A-4147-A177-3AD203B41FA5}">
                      <a16:colId xmlns="" xmlns:a16="http://schemas.microsoft.com/office/drawing/2014/main" val="4199990869"/>
                    </a:ext>
                  </a:extLst>
                </a:gridCol>
                <a:gridCol w="465497">
                  <a:extLst>
                    <a:ext uri="{9D8B030D-6E8A-4147-A177-3AD203B41FA5}">
                      <a16:colId xmlns="" xmlns:a16="http://schemas.microsoft.com/office/drawing/2014/main" val="2641286663"/>
                    </a:ext>
                  </a:extLst>
                </a:gridCol>
              </a:tblGrid>
              <a:tr h="244584">
                <a:tc gridSpan="3">
                  <a:txBody>
                    <a:bodyPr/>
                    <a:lstStyle/>
                    <a:p>
                      <a:r>
                        <a:rPr lang="en-GB" sz="1200" b="1" dirty="0"/>
                        <a:t>September 2020</a:t>
                      </a:r>
                    </a:p>
                  </a:txBody>
                  <a:tcPr/>
                </a:tc>
                <a:tc hMerge="1">
                  <a:txBody>
                    <a:bodyPr/>
                    <a:lstStyle/>
                    <a:p>
                      <a:endParaRPr lang="en-GB" sz="1000" b="1" dirty="0"/>
                    </a:p>
                  </a:txBody>
                  <a:tcPr/>
                </a:tc>
                <a:tc hMerge="1">
                  <a:txBody>
                    <a:bodyPr/>
                    <a:lstStyle/>
                    <a:p>
                      <a:endParaRPr lang="en-GB" sz="1000" b="1" dirty="0"/>
                    </a:p>
                  </a:txBody>
                  <a:tcPr/>
                </a:tc>
                <a:tc gridSpan="4">
                  <a:txBody>
                    <a:bodyPr/>
                    <a:lstStyle/>
                    <a:p>
                      <a:r>
                        <a:rPr lang="en-GB" sz="1200" b="1" dirty="0"/>
                        <a:t>October 2020</a:t>
                      </a:r>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gridSpan="5">
                  <a:txBody>
                    <a:bodyPr/>
                    <a:lstStyle/>
                    <a:p>
                      <a:r>
                        <a:rPr lang="en-GB" sz="1200" b="1" dirty="0"/>
                        <a:t>November 2020</a:t>
                      </a:r>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gridSpan="4">
                  <a:txBody>
                    <a:bodyPr/>
                    <a:lstStyle/>
                    <a:p>
                      <a:r>
                        <a:rPr lang="en-GB" sz="1200" b="1" dirty="0"/>
                        <a:t>December 2020</a:t>
                      </a:r>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gridSpan="4">
                  <a:txBody>
                    <a:bodyPr/>
                    <a:lstStyle/>
                    <a:p>
                      <a:r>
                        <a:rPr lang="en-GB" sz="1200" b="1" dirty="0"/>
                        <a:t>January 2021</a:t>
                      </a:r>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extLst>
                  <a:ext uri="{0D108BD9-81ED-4DB2-BD59-A6C34878D82A}">
                    <a16:rowId xmlns="" xmlns:a16="http://schemas.microsoft.com/office/drawing/2014/main" val="1638570724"/>
                  </a:ext>
                </a:extLst>
              </a:tr>
              <a:tr h="244584">
                <a:tc gridSpan="20">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b="1" dirty="0"/>
                        <a:t>Week commencing</a:t>
                      </a:r>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tc hMerge="1">
                  <a:txBody>
                    <a:bodyPr/>
                    <a:lstStyle/>
                    <a:p>
                      <a:endParaRPr lang="en-GB" sz="1000" b="1" dirty="0"/>
                    </a:p>
                  </a:txBody>
                  <a:tcPr/>
                </a:tc>
                <a:extLst>
                  <a:ext uri="{0D108BD9-81ED-4DB2-BD59-A6C34878D82A}">
                    <a16:rowId xmlns="" xmlns:a16="http://schemas.microsoft.com/office/drawing/2014/main" val="1610338623"/>
                  </a:ext>
                </a:extLst>
              </a:tr>
              <a:tr h="244584">
                <a:tc>
                  <a:txBody>
                    <a:bodyPr/>
                    <a:lstStyle/>
                    <a:p>
                      <a:r>
                        <a:rPr lang="en-GB" sz="1000" b="1" dirty="0"/>
                        <a:t>14th</a:t>
                      </a:r>
                    </a:p>
                  </a:txBody>
                  <a:tcPr/>
                </a:tc>
                <a:tc>
                  <a:txBody>
                    <a:bodyPr/>
                    <a:lstStyle/>
                    <a:p>
                      <a:r>
                        <a:rPr lang="en-GB" sz="1000" b="1" dirty="0"/>
                        <a:t>21st</a:t>
                      </a:r>
                    </a:p>
                  </a:txBody>
                  <a:tcPr/>
                </a:tc>
                <a:tc>
                  <a:txBody>
                    <a:bodyPr/>
                    <a:lstStyle/>
                    <a:p>
                      <a:r>
                        <a:rPr lang="en-GB" sz="1000" b="1" dirty="0"/>
                        <a:t>28th</a:t>
                      </a:r>
                    </a:p>
                  </a:txBody>
                  <a:tcPr/>
                </a:tc>
                <a:tc>
                  <a:txBody>
                    <a:bodyPr/>
                    <a:lstStyle/>
                    <a:p>
                      <a:r>
                        <a:rPr lang="en-GB" sz="1000" b="1" dirty="0"/>
                        <a:t>5th</a:t>
                      </a:r>
                    </a:p>
                  </a:txBody>
                  <a:tcPr/>
                </a:tc>
                <a:tc>
                  <a:txBody>
                    <a:bodyPr/>
                    <a:lstStyle/>
                    <a:p>
                      <a:r>
                        <a:rPr lang="en-GB" sz="1000" b="1" dirty="0"/>
                        <a:t>12th</a:t>
                      </a:r>
                    </a:p>
                  </a:txBody>
                  <a:tcPr/>
                </a:tc>
                <a:tc>
                  <a:txBody>
                    <a:bodyPr/>
                    <a:lstStyle/>
                    <a:p>
                      <a:r>
                        <a:rPr lang="en-GB" sz="1000" b="1" dirty="0"/>
                        <a:t>19th</a:t>
                      </a:r>
                    </a:p>
                  </a:txBody>
                  <a:tcPr/>
                </a:tc>
                <a:tc>
                  <a:txBody>
                    <a:bodyPr/>
                    <a:lstStyle/>
                    <a:p>
                      <a:r>
                        <a:rPr lang="en-GB" sz="1000" b="1" dirty="0"/>
                        <a:t>26th</a:t>
                      </a:r>
                    </a:p>
                  </a:txBody>
                  <a:tcPr/>
                </a:tc>
                <a:tc>
                  <a:txBody>
                    <a:bodyPr/>
                    <a:lstStyle/>
                    <a:p>
                      <a:r>
                        <a:rPr lang="en-GB" sz="1000" b="1" dirty="0"/>
                        <a:t>2nd</a:t>
                      </a:r>
                    </a:p>
                  </a:txBody>
                  <a:tcPr/>
                </a:tc>
                <a:tc>
                  <a:txBody>
                    <a:bodyPr/>
                    <a:lstStyle/>
                    <a:p>
                      <a:r>
                        <a:rPr lang="en-GB" sz="1000" b="1" dirty="0"/>
                        <a:t>9th</a:t>
                      </a:r>
                    </a:p>
                  </a:txBody>
                  <a:tcPr/>
                </a:tc>
                <a:tc>
                  <a:txBody>
                    <a:bodyPr/>
                    <a:lstStyle/>
                    <a:p>
                      <a:r>
                        <a:rPr lang="en-GB" sz="1000" b="1" dirty="0"/>
                        <a:t>16th</a:t>
                      </a:r>
                    </a:p>
                  </a:txBody>
                  <a:tcPr/>
                </a:tc>
                <a:tc>
                  <a:txBody>
                    <a:bodyPr/>
                    <a:lstStyle/>
                    <a:p>
                      <a:r>
                        <a:rPr lang="en-GB" sz="1000" b="1" dirty="0"/>
                        <a:t>23rd</a:t>
                      </a:r>
                    </a:p>
                  </a:txBody>
                  <a:tcPr/>
                </a:tc>
                <a:tc>
                  <a:txBody>
                    <a:bodyPr/>
                    <a:lstStyle/>
                    <a:p>
                      <a:r>
                        <a:rPr lang="en-GB" sz="1000" b="1" dirty="0"/>
                        <a:t>30th</a:t>
                      </a:r>
                    </a:p>
                  </a:txBody>
                  <a:tcPr/>
                </a:tc>
                <a:tc>
                  <a:txBody>
                    <a:bodyPr/>
                    <a:lstStyle/>
                    <a:p>
                      <a:r>
                        <a:rPr lang="en-GB" sz="1000" b="1" dirty="0"/>
                        <a:t>7th</a:t>
                      </a:r>
                    </a:p>
                  </a:txBody>
                  <a:tcPr/>
                </a:tc>
                <a:tc>
                  <a:txBody>
                    <a:bodyPr/>
                    <a:lstStyle/>
                    <a:p>
                      <a:r>
                        <a:rPr lang="en-GB" sz="1000" b="1" dirty="0"/>
                        <a:t>14th</a:t>
                      </a:r>
                    </a:p>
                  </a:txBody>
                  <a:tcPr/>
                </a:tc>
                <a:tc>
                  <a:txBody>
                    <a:bodyPr/>
                    <a:lstStyle/>
                    <a:p>
                      <a:r>
                        <a:rPr lang="en-GB" sz="1000" b="1" dirty="0"/>
                        <a:t>21st</a:t>
                      </a:r>
                    </a:p>
                  </a:txBody>
                  <a:tcPr/>
                </a:tc>
                <a:tc>
                  <a:txBody>
                    <a:bodyPr/>
                    <a:lstStyle/>
                    <a:p>
                      <a:r>
                        <a:rPr lang="en-GB" sz="1000" b="1" dirty="0"/>
                        <a:t>28th</a:t>
                      </a:r>
                    </a:p>
                  </a:txBody>
                  <a:tcPr/>
                </a:tc>
                <a:tc>
                  <a:txBody>
                    <a:bodyPr/>
                    <a:lstStyle/>
                    <a:p>
                      <a:r>
                        <a:rPr lang="en-GB" sz="1000" b="1" dirty="0"/>
                        <a:t>4th</a:t>
                      </a:r>
                    </a:p>
                  </a:txBody>
                  <a:tcPr/>
                </a:tc>
                <a:tc>
                  <a:txBody>
                    <a:bodyPr/>
                    <a:lstStyle/>
                    <a:p>
                      <a:r>
                        <a:rPr lang="en-GB" sz="1000" b="1" dirty="0"/>
                        <a:t>11th</a:t>
                      </a:r>
                    </a:p>
                  </a:txBody>
                  <a:tcPr/>
                </a:tc>
                <a:tc>
                  <a:txBody>
                    <a:bodyPr/>
                    <a:lstStyle/>
                    <a:p>
                      <a:r>
                        <a:rPr lang="en-GB" sz="1000" b="1" dirty="0"/>
                        <a:t>18th</a:t>
                      </a:r>
                    </a:p>
                  </a:txBody>
                  <a:tcPr/>
                </a:tc>
                <a:tc>
                  <a:txBody>
                    <a:bodyPr/>
                    <a:lstStyle/>
                    <a:p>
                      <a:r>
                        <a:rPr lang="en-GB" sz="1000" b="1" dirty="0"/>
                        <a:t>25th</a:t>
                      </a:r>
                    </a:p>
                  </a:txBody>
                  <a:tcPr/>
                </a:tc>
                <a:extLst>
                  <a:ext uri="{0D108BD9-81ED-4DB2-BD59-A6C34878D82A}">
                    <a16:rowId xmlns="" xmlns:a16="http://schemas.microsoft.com/office/drawing/2014/main" val="10002"/>
                  </a:ext>
                </a:extLst>
              </a:tr>
            </a:tbl>
          </a:graphicData>
        </a:graphic>
      </p:graphicFrame>
      <p:sp>
        <p:nvSpPr>
          <p:cNvPr id="3" name="Pentagon 2"/>
          <p:cNvSpPr/>
          <p:nvPr/>
        </p:nvSpPr>
        <p:spPr>
          <a:xfrm>
            <a:off x="71749" y="2214085"/>
            <a:ext cx="744332" cy="2723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Review baseline</a:t>
            </a:r>
          </a:p>
        </p:txBody>
      </p:sp>
      <p:cxnSp>
        <p:nvCxnSpPr>
          <p:cNvPr id="5" name="Straight Connector 4">
            <a:extLst>
              <a:ext uri="{FF2B5EF4-FFF2-40B4-BE49-F238E27FC236}">
                <a16:creationId xmlns="" xmlns:a16="http://schemas.microsoft.com/office/drawing/2014/main" id="{EF30B186-B1E6-4D45-9A47-2780CFB5CE19}"/>
              </a:ext>
            </a:extLst>
          </p:cNvPr>
          <p:cNvCxnSpPr/>
          <p:nvPr/>
        </p:nvCxnSpPr>
        <p:spPr>
          <a:xfrm>
            <a:off x="1589649" y="4965895"/>
            <a:ext cx="0" cy="1308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4DE05736-850B-4091-940A-20AEBD2C6541}"/>
              </a:ext>
            </a:extLst>
          </p:cNvPr>
          <p:cNvCxnSpPr/>
          <p:nvPr/>
        </p:nvCxnSpPr>
        <p:spPr>
          <a:xfrm>
            <a:off x="3420901" y="4965895"/>
            <a:ext cx="0" cy="1308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9866202C-C606-4DEC-80A7-074ECF198A44}"/>
              </a:ext>
            </a:extLst>
          </p:cNvPr>
          <p:cNvCxnSpPr/>
          <p:nvPr/>
        </p:nvCxnSpPr>
        <p:spPr>
          <a:xfrm>
            <a:off x="5768342" y="4965895"/>
            <a:ext cx="0" cy="1308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733DEFEF-0E48-4987-B6B4-E64D8E0EAD53}"/>
              </a:ext>
            </a:extLst>
          </p:cNvPr>
          <p:cNvCxnSpPr/>
          <p:nvPr/>
        </p:nvCxnSpPr>
        <p:spPr>
          <a:xfrm>
            <a:off x="7617656" y="4965895"/>
            <a:ext cx="0" cy="1308296"/>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5D9D0581-E83C-46B8-A30C-49C9801B531F}"/>
              </a:ext>
            </a:extLst>
          </p:cNvPr>
          <p:cNvSpPr txBox="1"/>
          <p:nvPr/>
        </p:nvSpPr>
        <p:spPr>
          <a:xfrm>
            <a:off x="135696" y="4963024"/>
            <a:ext cx="1360771" cy="1969770"/>
          </a:xfrm>
          <a:prstGeom prst="rect">
            <a:avLst/>
          </a:prstGeom>
          <a:noFill/>
        </p:spPr>
        <p:txBody>
          <a:bodyPr wrap="square" rtlCol="0">
            <a:spAutoFit/>
          </a:bodyPr>
          <a:lstStyle/>
          <a:p>
            <a:r>
              <a:rPr lang="en-GB" sz="1000" b="1" dirty="0"/>
              <a:t>16</a:t>
            </a:r>
            <a:r>
              <a:rPr lang="en-GB" sz="1000" b="1" baseline="30000" dirty="0"/>
              <a:t>th</a:t>
            </a:r>
            <a:r>
              <a:rPr lang="en-GB" sz="1000" b="1" dirty="0"/>
              <a:t> Sep</a:t>
            </a:r>
          </a:p>
          <a:p>
            <a:endParaRPr lang="en-GB" sz="900" dirty="0"/>
          </a:p>
          <a:p>
            <a:pPr marL="171450" indent="-171450">
              <a:buFont typeface="Arial" panose="020B0604020202020204" pitchFamily="34" charset="0"/>
              <a:buChar char="•"/>
            </a:pPr>
            <a:r>
              <a:rPr lang="en-GB" sz="900" dirty="0"/>
              <a:t>Discuss Baseline</a:t>
            </a:r>
          </a:p>
          <a:p>
            <a:pPr marL="171450" indent="-171450">
              <a:buFont typeface="Arial" panose="020B0604020202020204" pitchFamily="34" charset="0"/>
              <a:buChar char="•"/>
            </a:pPr>
            <a:r>
              <a:rPr lang="en-GB" sz="900" dirty="0"/>
              <a:t>Agree draft vision</a:t>
            </a:r>
          </a:p>
          <a:p>
            <a:pPr marL="171450" indent="-171450">
              <a:buFont typeface="Arial" panose="020B0604020202020204" pitchFamily="34" charset="0"/>
              <a:buChar char="•"/>
            </a:pPr>
            <a:r>
              <a:rPr lang="en-GB" sz="900" dirty="0"/>
              <a:t>Project pipeline process</a:t>
            </a:r>
          </a:p>
          <a:p>
            <a:pPr marL="171450" indent="-171450">
              <a:buFont typeface="Arial" panose="020B0604020202020204" pitchFamily="34" charset="0"/>
              <a:buChar char="•"/>
            </a:pPr>
            <a:r>
              <a:rPr lang="en-GB" sz="900" dirty="0"/>
              <a:t>Engagement strategy</a:t>
            </a:r>
          </a:p>
          <a:p>
            <a:pPr marL="171450" indent="-171450">
              <a:buFont typeface="Arial" panose="020B0604020202020204" pitchFamily="34" charset="0"/>
              <a:buChar char="•"/>
            </a:pPr>
            <a:r>
              <a:rPr lang="en-GB" sz="900" dirty="0"/>
              <a:t>Governance</a:t>
            </a:r>
          </a:p>
          <a:p>
            <a:endParaRPr lang="en-GB" sz="1000" dirty="0"/>
          </a:p>
          <a:p>
            <a:endParaRPr lang="en-GB" sz="1000" dirty="0"/>
          </a:p>
          <a:p>
            <a:endParaRPr lang="en-GB" sz="1000" dirty="0"/>
          </a:p>
          <a:p>
            <a:endParaRPr lang="en-GB" sz="1000" dirty="0"/>
          </a:p>
        </p:txBody>
      </p:sp>
      <p:sp>
        <p:nvSpPr>
          <p:cNvPr id="20" name="TextBox 19">
            <a:extLst>
              <a:ext uri="{FF2B5EF4-FFF2-40B4-BE49-F238E27FC236}">
                <a16:creationId xmlns="" xmlns:a16="http://schemas.microsoft.com/office/drawing/2014/main" id="{9386EE43-4711-479A-8FDC-569B71C91072}"/>
              </a:ext>
            </a:extLst>
          </p:cNvPr>
          <p:cNvSpPr txBox="1"/>
          <p:nvPr/>
        </p:nvSpPr>
        <p:spPr>
          <a:xfrm>
            <a:off x="1701604" y="4963024"/>
            <a:ext cx="1719296" cy="954107"/>
          </a:xfrm>
          <a:prstGeom prst="rect">
            <a:avLst/>
          </a:prstGeom>
          <a:noFill/>
        </p:spPr>
        <p:txBody>
          <a:bodyPr wrap="square" rtlCol="0">
            <a:spAutoFit/>
          </a:bodyPr>
          <a:lstStyle/>
          <a:p>
            <a:r>
              <a:rPr lang="en-GB" sz="1000" b="1" dirty="0"/>
              <a:t>Mid Oct</a:t>
            </a:r>
          </a:p>
          <a:p>
            <a:endParaRPr lang="en-GB" sz="1000" b="1" dirty="0"/>
          </a:p>
          <a:p>
            <a:pPr marL="171450" indent="-171450">
              <a:buFont typeface="Arial" panose="020B0604020202020204" pitchFamily="34" charset="0"/>
              <a:buChar char="•"/>
            </a:pPr>
            <a:r>
              <a:rPr lang="en-GB" sz="900" dirty="0"/>
              <a:t>Stakeholder engagement update</a:t>
            </a:r>
          </a:p>
          <a:p>
            <a:pPr marL="171450" indent="-171450">
              <a:buFont typeface="Arial" panose="020B0604020202020204" pitchFamily="34" charset="0"/>
              <a:buChar char="•"/>
            </a:pPr>
            <a:r>
              <a:rPr lang="en-GB" sz="900" dirty="0"/>
              <a:t>Agree project pipeline and short list</a:t>
            </a:r>
          </a:p>
        </p:txBody>
      </p:sp>
      <p:sp>
        <p:nvSpPr>
          <p:cNvPr id="21" name="TextBox 20">
            <a:extLst>
              <a:ext uri="{FF2B5EF4-FFF2-40B4-BE49-F238E27FC236}">
                <a16:creationId xmlns="" xmlns:a16="http://schemas.microsoft.com/office/drawing/2014/main" id="{988A2F6C-208D-46C1-8082-E0B0241B15C4}"/>
              </a:ext>
            </a:extLst>
          </p:cNvPr>
          <p:cNvSpPr txBox="1"/>
          <p:nvPr/>
        </p:nvSpPr>
        <p:spPr>
          <a:xfrm>
            <a:off x="3626037" y="4935436"/>
            <a:ext cx="1653875" cy="1661993"/>
          </a:xfrm>
          <a:prstGeom prst="rect">
            <a:avLst/>
          </a:prstGeom>
          <a:noFill/>
        </p:spPr>
        <p:txBody>
          <a:bodyPr wrap="square" rtlCol="0">
            <a:spAutoFit/>
          </a:bodyPr>
          <a:lstStyle/>
          <a:p>
            <a:r>
              <a:rPr lang="en-GB" sz="1000" b="1" dirty="0"/>
              <a:t>Mid Nov</a:t>
            </a:r>
          </a:p>
          <a:p>
            <a:endParaRPr lang="en-GB" sz="1000" b="1" dirty="0"/>
          </a:p>
          <a:p>
            <a:pPr marL="171450" indent="-171450">
              <a:buFont typeface="Arial" panose="020B0604020202020204" pitchFamily="34" charset="0"/>
              <a:buChar char="•"/>
            </a:pPr>
            <a:r>
              <a:rPr lang="en-GB" sz="900" dirty="0"/>
              <a:t>Presentation of high level project analysis</a:t>
            </a:r>
          </a:p>
          <a:p>
            <a:pPr marL="171450" indent="-171450">
              <a:buFont typeface="Arial" panose="020B0604020202020204" pitchFamily="34" charset="0"/>
              <a:buChar char="•"/>
            </a:pPr>
            <a:r>
              <a:rPr lang="en-GB" sz="900" dirty="0"/>
              <a:t>Review coherence and alignment of projects to vision and baseline and identify gaps</a:t>
            </a:r>
          </a:p>
          <a:p>
            <a:endParaRPr lang="en-GB" sz="1000" b="1" dirty="0"/>
          </a:p>
          <a:p>
            <a:pPr marL="171450" indent="-171450">
              <a:buFont typeface="Arial" panose="020B0604020202020204" pitchFamily="34" charset="0"/>
              <a:buChar char="•"/>
            </a:pPr>
            <a:endParaRPr lang="en-GB" sz="900" dirty="0"/>
          </a:p>
        </p:txBody>
      </p:sp>
      <p:sp>
        <p:nvSpPr>
          <p:cNvPr id="24" name="TextBox 23">
            <a:extLst>
              <a:ext uri="{FF2B5EF4-FFF2-40B4-BE49-F238E27FC236}">
                <a16:creationId xmlns="" xmlns:a16="http://schemas.microsoft.com/office/drawing/2014/main" id="{D8D1D389-B3BF-4C85-B745-FB079920AD91}"/>
              </a:ext>
            </a:extLst>
          </p:cNvPr>
          <p:cNvSpPr txBox="1"/>
          <p:nvPr/>
        </p:nvSpPr>
        <p:spPr>
          <a:xfrm>
            <a:off x="5851827" y="4919948"/>
            <a:ext cx="1653875" cy="815608"/>
          </a:xfrm>
          <a:prstGeom prst="rect">
            <a:avLst/>
          </a:prstGeom>
          <a:noFill/>
        </p:spPr>
        <p:txBody>
          <a:bodyPr wrap="square" rtlCol="0">
            <a:spAutoFit/>
          </a:bodyPr>
          <a:lstStyle/>
          <a:p>
            <a:r>
              <a:rPr lang="en-GB" sz="1000" b="1" dirty="0"/>
              <a:t>Mid Dec</a:t>
            </a:r>
          </a:p>
          <a:p>
            <a:endParaRPr lang="en-GB" sz="1000" b="1" dirty="0"/>
          </a:p>
          <a:p>
            <a:pPr marL="171450" indent="-171450">
              <a:buFont typeface="Arial" panose="020B0604020202020204" pitchFamily="34" charset="0"/>
              <a:buChar char="•"/>
            </a:pPr>
            <a:r>
              <a:rPr lang="en-GB" sz="900" dirty="0"/>
              <a:t>Board review and feedback on draft Investment Plan</a:t>
            </a:r>
          </a:p>
        </p:txBody>
      </p:sp>
      <p:sp>
        <p:nvSpPr>
          <p:cNvPr id="25" name="TextBox 24">
            <a:extLst>
              <a:ext uri="{FF2B5EF4-FFF2-40B4-BE49-F238E27FC236}">
                <a16:creationId xmlns="" xmlns:a16="http://schemas.microsoft.com/office/drawing/2014/main" id="{7A9D11D2-8AA5-4004-9B3F-45F03DE1771C}"/>
              </a:ext>
            </a:extLst>
          </p:cNvPr>
          <p:cNvSpPr txBox="1"/>
          <p:nvPr/>
        </p:nvSpPr>
        <p:spPr>
          <a:xfrm>
            <a:off x="7830759" y="4935436"/>
            <a:ext cx="1636210" cy="677108"/>
          </a:xfrm>
          <a:prstGeom prst="rect">
            <a:avLst/>
          </a:prstGeom>
          <a:noFill/>
        </p:spPr>
        <p:txBody>
          <a:bodyPr wrap="square" rtlCol="0">
            <a:spAutoFit/>
          </a:bodyPr>
          <a:lstStyle/>
          <a:p>
            <a:r>
              <a:rPr lang="en-GB" sz="1000" b="1" dirty="0"/>
              <a:t>Mid Jan</a:t>
            </a:r>
          </a:p>
          <a:p>
            <a:endParaRPr lang="en-GB" sz="1000" b="1" dirty="0"/>
          </a:p>
          <a:p>
            <a:pPr marL="171450" indent="-171450">
              <a:buFont typeface="Arial" panose="020B0604020202020204" pitchFamily="34" charset="0"/>
              <a:buChar char="•"/>
            </a:pPr>
            <a:r>
              <a:rPr lang="en-GB" sz="900" dirty="0"/>
              <a:t>Sign off of final Investment Plan</a:t>
            </a:r>
          </a:p>
        </p:txBody>
      </p:sp>
      <p:sp>
        <p:nvSpPr>
          <p:cNvPr id="29" name="Pentagon 2">
            <a:extLst>
              <a:ext uri="{FF2B5EF4-FFF2-40B4-BE49-F238E27FC236}">
                <a16:creationId xmlns="" xmlns:a16="http://schemas.microsoft.com/office/drawing/2014/main" id="{66B087F0-29E5-4D32-A1E0-549C85D76AA0}"/>
              </a:ext>
            </a:extLst>
          </p:cNvPr>
          <p:cNvSpPr/>
          <p:nvPr/>
        </p:nvSpPr>
        <p:spPr>
          <a:xfrm>
            <a:off x="71749" y="2579372"/>
            <a:ext cx="975652" cy="3087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Agree draft vision</a:t>
            </a:r>
          </a:p>
        </p:txBody>
      </p:sp>
      <p:sp>
        <p:nvSpPr>
          <p:cNvPr id="30" name="Pentagon 2">
            <a:extLst>
              <a:ext uri="{FF2B5EF4-FFF2-40B4-BE49-F238E27FC236}">
                <a16:creationId xmlns="" xmlns:a16="http://schemas.microsoft.com/office/drawing/2014/main" id="{C4579BE9-0F8A-4156-B670-71D47D1464E1}"/>
              </a:ext>
            </a:extLst>
          </p:cNvPr>
          <p:cNvSpPr/>
          <p:nvPr/>
        </p:nvSpPr>
        <p:spPr>
          <a:xfrm>
            <a:off x="732316" y="2922661"/>
            <a:ext cx="2235959" cy="23694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b="1" dirty="0"/>
              <a:t>Project pipeline</a:t>
            </a:r>
          </a:p>
        </p:txBody>
      </p:sp>
      <p:sp>
        <p:nvSpPr>
          <p:cNvPr id="31" name="Pentagon 2">
            <a:extLst>
              <a:ext uri="{FF2B5EF4-FFF2-40B4-BE49-F238E27FC236}">
                <a16:creationId xmlns="" xmlns:a16="http://schemas.microsoft.com/office/drawing/2014/main" id="{9BCA9A86-3D39-4DE0-AE4B-E76CAEC788AD}"/>
              </a:ext>
            </a:extLst>
          </p:cNvPr>
          <p:cNvSpPr/>
          <p:nvPr/>
        </p:nvSpPr>
        <p:spPr>
          <a:xfrm>
            <a:off x="1701604" y="3235796"/>
            <a:ext cx="2870395" cy="25622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Stakeholder / public engagement</a:t>
            </a:r>
          </a:p>
        </p:txBody>
      </p:sp>
      <p:sp>
        <p:nvSpPr>
          <p:cNvPr id="19" name="Pentagon 2">
            <a:extLst>
              <a:ext uri="{FF2B5EF4-FFF2-40B4-BE49-F238E27FC236}">
                <a16:creationId xmlns="" xmlns:a16="http://schemas.microsoft.com/office/drawing/2014/main" id="{26E4439E-A57B-4F18-BE64-43A48C5CC3BD}"/>
              </a:ext>
            </a:extLst>
          </p:cNvPr>
          <p:cNvSpPr/>
          <p:nvPr/>
        </p:nvSpPr>
        <p:spPr>
          <a:xfrm>
            <a:off x="2968275" y="3574951"/>
            <a:ext cx="1603725" cy="26152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Project appraisal</a:t>
            </a:r>
          </a:p>
        </p:txBody>
      </p:sp>
      <p:sp>
        <p:nvSpPr>
          <p:cNvPr id="26" name="Pentagon 2">
            <a:extLst>
              <a:ext uri="{FF2B5EF4-FFF2-40B4-BE49-F238E27FC236}">
                <a16:creationId xmlns="" xmlns:a16="http://schemas.microsoft.com/office/drawing/2014/main" id="{9249B982-5E7C-4A50-AB9F-5F73FA51692B}"/>
              </a:ext>
            </a:extLst>
          </p:cNvPr>
          <p:cNvSpPr/>
          <p:nvPr/>
        </p:nvSpPr>
        <p:spPr>
          <a:xfrm>
            <a:off x="4572000" y="4248594"/>
            <a:ext cx="2332891" cy="27089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Draft Investment plan</a:t>
            </a:r>
          </a:p>
        </p:txBody>
      </p:sp>
      <p:sp>
        <p:nvSpPr>
          <p:cNvPr id="27" name="Pentagon 2">
            <a:extLst>
              <a:ext uri="{FF2B5EF4-FFF2-40B4-BE49-F238E27FC236}">
                <a16:creationId xmlns="" xmlns:a16="http://schemas.microsoft.com/office/drawing/2014/main" id="{5550A622-FCE6-49DF-A43E-DC02D99182F1}"/>
              </a:ext>
            </a:extLst>
          </p:cNvPr>
          <p:cNvSpPr/>
          <p:nvPr/>
        </p:nvSpPr>
        <p:spPr>
          <a:xfrm>
            <a:off x="6714468" y="4584191"/>
            <a:ext cx="2232581" cy="27699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Final  Investment plan</a:t>
            </a:r>
          </a:p>
        </p:txBody>
      </p:sp>
      <p:sp>
        <p:nvSpPr>
          <p:cNvPr id="28" name="Pentagon 2">
            <a:extLst>
              <a:ext uri="{FF2B5EF4-FFF2-40B4-BE49-F238E27FC236}">
                <a16:creationId xmlns="" xmlns:a16="http://schemas.microsoft.com/office/drawing/2014/main" id="{8C4E0F9D-62AC-4C88-A319-C6A3B79CE144}"/>
              </a:ext>
            </a:extLst>
          </p:cNvPr>
          <p:cNvSpPr/>
          <p:nvPr/>
        </p:nvSpPr>
        <p:spPr>
          <a:xfrm>
            <a:off x="3810746" y="3892479"/>
            <a:ext cx="1142254" cy="27862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High level Projects SMT</a:t>
            </a:r>
          </a:p>
        </p:txBody>
      </p:sp>
      <p:sp>
        <p:nvSpPr>
          <p:cNvPr id="4" name="TextBox 3">
            <a:extLst>
              <a:ext uri="{FF2B5EF4-FFF2-40B4-BE49-F238E27FC236}">
                <a16:creationId xmlns="" xmlns:a16="http://schemas.microsoft.com/office/drawing/2014/main" id="{8F3724F3-C082-46A1-8937-8A2F916BC275}"/>
              </a:ext>
            </a:extLst>
          </p:cNvPr>
          <p:cNvSpPr txBox="1"/>
          <p:nvPr/>
        </p:nvSpPr>
        <p:spPr>
          <a:xfrm>
            <a:off x="242265" y="4635705"/>
            <a:ext cx="1836846" cy="276999"/>
          </a:xfrm>
          <a:prstGeom prst="rect">
            <a:avLst/>
          </a:prstGeom>
          <a:noFill/>
        </p:spPr>
        <p:txBody>
          <a:bodyPr wrap="square" rtlCol="0">
            <a:spAutoFit/>
          </a:bodyPr>
          <a:lstStyle/>
          <a:p>
            <a:r>
              <a:rPr lang="en-GB" sz="1200" b="1" dirty="0"/>
              <a:t>Town Board Meetings</a:t>
            </a:r>
          </a:p>
        </p:txBody>
      </p:sp>
    </p:spTree>
    <p:extLst>
      <p:ext uri="{BB962C8B-B14F-4D97-AF65-F5344CB8AC3E}">
        <p14:creationId xmlns:p14="http://schemas.microsoft.com/office/powerpoint/2010/main" val="9712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Vision – work done</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10</a:t>
            </a:fld>
            <a:endParaRPr lang="en-GB" dirty="0"/>
          </a:p>
        </p:txBody>
      </p:sp>
      <p:sp>
        <p:nvSpPr>
          <p:cNvPr id="34" name="Text Placeholder 33"/>
          <p:cNvSpPr>
            <a:spLocks noGrp="1"/>
          </p:cNvSpPr>
          <p:nvPr>
            <p:ph type="body" sz="quarter" idx="14"/>
          </p:nvPr>
        </p:nvSpPr>
        <p:spPr>
          <a:xfrm>
            <a:off x="140302" y="657843"/>
            <a:ext cx="9625396" cy="4662000"/>
          </a:xfrm>
        </p:spPr>
        <p:txBody>
          <a:bodyPr/>
          <a:lstStyle/>
          <a:p>
            <a:pPr marL="285750" indent="-285750">
              <a:buFont typeface="Arial" panose="020B0604020202020204" pitchFamily="34" charset="0"/>
              <a:buChar char="•"/>
            </a:pPr>
            <a:r>
              <a:rPr lang="en-GB" sz="1600" b="0" dirty="0"/>
              <a:t>A significant amount of work has already been undertaken with  regards to establishing a vision for Dewsbury (</a:t>
            </a:r>
            <a:r>
              <a:rPr lang="en-GB" sz="1600" dirty="0"/>
              <a:t>Strategic Development Framework</a:t>
            </a:r>
            <a:r>
              <a:rPr lang="en-GB" sz="1600" b="0" dirty="0"/>
              <a:t> in 2018 and establishing the </a:t>
            </a:r>
            <a:r>
              <a:rPr lang="en-GB" sz="1600" dirty="0"/>
              <a:t>Blueprint</a:t>
            </a:r>
            <a:r>
              <a:rPr lang="en-GB" sz="1600" b="0" dirty="0"/>
              <a:t> in February  2020)	</a:t>
            </a:r>
          </a:p>
          <a:p>
            <a:pPr marL="285750" indent="-285750">
              <a:buFont typeface="Arial" panose="020B0604020202020204" pitchFamily="34" charset="0"/>
              <a:buChar char="•"/>
            </a:pPr>
            <a:r>
              <a:rPr lang="en-GB" sz="1600" b="0" dirty="0"/>
              <a:t>The Vision statement sets out an aspiration for Dewsbury in 2030 along with a series of key priorities within the three pillars.</a:t>
            </a:r>
          </a:p>
          <a:p>
            <a:pPr marL="285750" indent="-285750">
              <a:buFont typeface="Arial" panose="020B0604020202020204" pitchFamily="34" charset="0"/>
              <a:buChar char="•"/>
            </a:pPr>
            <a:r>
              <a:rPr lang="en-GB" sz="1600" b="0" dirty="0"/>
              <a:t>Town Board members have had the opportunity to provide feedback on the vision (including the opportunity to attend virtual drop in sessions on 27</a:t>
            </a:r>
            <a:r>
              <a:rPr lang="en-GB" sz="1600" b="0" baseline="30000" dirty="0"/>
              <a:t>th</a:t>
            </a:r>
            <a:r>
              <a:rPr lang="en-GB" sz="1600" b="0" dirty="0"/>
              <a:t> August and 2</a:t>
            </a:r>
            <a:r>
              <a:rPr lang="en-GB" sz="1600" b="0" baseline="30000" dirty="0"/>
              <a:t>nd</a:t>
            </a:r>
            <a:r>
              <a:rPr lang="en-GB" sz="1600" b="0" dirty="0"/>
              <a:t> September)</a:t>
            </a:r>
          </a:p>
          <a:p>
            <a:pPr marL="285750" indent="-285750">
              <a:buFont typeface="Arial" panose="020B0604020202020204" pitchFamily="34" charset="0"/>
              <a:buChar char="•"/>
            </a:pPr>
            <a:r>
              <a:rPr lang="en-GB" sz="1600" b="0" dirty="0"/>
              <a:t>Key messages from Town Board Member Feedback (via email and drop in discussions):</a:t>
            </a:r>
          </a:p>
          <a:p>
            <a:r>
              <a:rPr lang="en-GB" sz="1600" b="0" dirty="0"/>
              <a:t>             - Widespread support for fundamentals of vision;</a:t>
            </a:r>
          </a:p>
          <a:p>
            <a:pPr lvl="1"/>
            <a:r>
              <a:rPr lang="en-GB" sz="1600" b="0" dirty="0"/>
              <a:t>    </a:t>
            </a:r>
            <a:r>
              <a:rPr lang="en-GB" sz="1600" dirty="0"/>
              <a:t>       </a:t>
            </a:r>
            <a:r>
              <a:rPr lang="en-GB" sz="1600" b="0" dirty="0"/>
              <a:t>  </a:t>
            </a:r>
            <a:r>
              <a:rPr lang="en-GB" sz="1600" dirty="0"/>
              <a:t>- More emphasis on inclusion and diversity agenda;</a:t>
            </a:r>
          </a:p>
          <a:p>
            <a:pPr lvl="1"/>
            <a:r>
              <a:rPr lang="en-GB" sz="1600" dirty="0"/>
              <a:t>             - Capitalising on post Covid shift to flexible working with more emphasis on the 	  	affordable living and connectivity offer;</a:t>
            </a:r>
          </a:p>
          <a:p>
            <a:pPr lvl="1"/>
            <a:r>
              <a:rPr lang="en-GB" sz="1600" dirty="0"/>
              <a:t>	- More recognition of the importance of manufacturing</a:t>
            </a:r>
          </a:p>
          <a:p>
            <a:pPr lvl="1"/>
            <a:r>
              <a:rPr lang="en-GB" sz="1600" dirty="0"/>
              <a:t>             - Need to adjust the language for different audience (e.g. simpler messages for public)</a:t>
            </a:r>
          </a:p>
          <a:p>
            <a:pPr marL="285750" lvl="1" indent="-285750">
              <a:buClrTx/>
              <a:buFont typeface="Arial" panose="020B0604020202020204" pitchFamily="34" charset="0"/>
              <a:buChar char="•"/>
            </a:pPr>
            <a:r>
              <a:rPr lang="en-GB" sz="1600" dirty="0"/>
              <a:t>Vision statement has been updated to reflect Board member comments (Further amendments will need to be made to align with agreed projects and the baseline).</a:t>
            </a:r>
          </a:p>
          <a:p>
            <a:pPr lvl="1">
              <a:buClrTx/>
            </a:pPr>
            <a:r>
              <a:rPr lang="en-GB" sz="1600" dirty="0"/>
              <a:t>  </a:t>
            </a:r>
          </a:p>
          <a:p>
            <a:pPr lvl="1"/>
            <a:endParaRPr lang="en-GB" sz="1300" b="0" dirty="0"/>
          </a:p>
          <a:p>
            <a:pPr marL="285750" indent="-285750">
              <a:buFont typeface="Arial" panose="020B0604020202020204" pitchFamily="34" charset="0"/>
              <a:buChar char="•"/>
            </a:pPr>
            <a:endParaRPr lang="en-GB" sz="1600" b="0" dirty="0"/>
          </a:p>
          <a:p>
            <a:r>
              <a:rPr lang="en-GB" sz="1600" b="0" dirty="0"/>
              <a:t>      </a:t>
            </a: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2283424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Vision  - summary</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11</a:t>
            </a:fld>
            <a:endParaRPr lang="en-GB" dirty="0"/>
          </a:p>
        </p:txBody>
      </p:sp>
      <p:sp>
        <p:nvSpPr>
          <p:cNvPr id="34" name="Text Placeholder 33"/>
          <p:cNvSpPr>
            <a:spLocks noGrp="1"/>
          </p:cNvSpPr>
          <p:nvPr>
            <p:ph type="body" sz="quarter" idx="14"/>
          </p:nvPr>
        </p:nvSpPr>
        <p:spPr>
          <a:xfrm>
            <a:off x="140302" y="657843"/>
            <a:ext cx="9625396" cy="4662000"/>
          </a:xfrm>
        </p:spPr>
        <p:txBody>
          <a:bodyPr/>
          <a:lstStyle/>
          <a:p>
            <a:pPr lvl="1"/>
            <a:r>
              <a:rPr lang="en-GB" sz="1200" i="1" dirty="0"/>
              <a:t>“Dewsbury is our town and a town to be proud of, both for its past and its potential for the future. We are a town made up of diverse communities, entrepreneurship, creativity and beautiful architecture – these are assets that, working together, are greater than their individual parts”.</a:t>
            </a:r>
            <a:endParaRPr lang="en-GB" sz="1200" b="0" dirty="0"/>
          </a:p>
          <a:p>
            <a:r>
              <a:rPr lang="en-GB" sz="1200" b="0" dirty="0"/>
              <a:t>The vision is supported by the following pillars:</a:t>
            </a:r>
          </a:p>
          <a:p>
            <a:r>
              <a:rPr lang="en-GB" sz="1200" b="0" dirty="0"/>
              <a:t>     </a:t>
            </a:r>
            <a:endParaRPr lang="en-GB" sz="1200" dirty="0"/>
          </a:p>
          <a:p>
            <a:pPr lvl="1"/>
            <a:endParaRPr lang="en-GB" sz="1400" dirty="0"/>
          </a:p>
        </p:txBody>
      </p:sp>
      <p:graphicFrame>
        <p:nvGraphicFramePr>
          <p:cNvPr id="2" name="Table 2">
            <a:extLst>
              <a:ext uri="{FF2B5EF4-FFF2-40B4-BE49-F238E27FC236}">
                <a16:creationId xmlns="" xmlns:a16="http://schemas.microsoft.com/office/drawing/2014/main" id="{A44DEBE2-81DC-497A-B197-929C8ABAFAC1}"/>
              </a:ext>
            </a:extLst>
          </p:cNvPr>
          <p:cNvGraphicFramePr>
            <a:graphicFrameLocks noGrp="1"/>
          </p:cNvGraphicFramePr>
          <p:nvPr>
            <p:extLst>
              <p:ext uri="{D42A27DB-BD31-4B8C-83A1-F6EECF244321}">
                <p14:modId xmlns:p14="http://schemas.microsoft.com/office/powerpoint/2010/main" val="2991299488"/>
              </p:ext>
            </p:extLst>
          </p:nvPr>
        </p:nvGraphicFramePr>
        <p:xfrm>
          <a:off x="242265" y="1781605"/>
          <a:ext cx="9301752" cy="4119880"/>
        </p:xfrm>
        <a:graphic>
          <a:graphicData uri="http://schemas.openxmlformats.org/drawingml/2006/table">
            <a:tbl>
              <a:tblPr firstRow="1" bandRow="1">
                <a:tableStyleId>{5C22544A-7EE6-4342-B048-85BDC9FD1C3A}</a:tableStyleId>
              </a:tblPr>
              <a:tblGrid>
                <a:gridCol w="3100584">
                  <a:extLst>
                    <a:ext uri="{9D8B030D-6E8A-4147-A177-3AD203B41FA5}">
                      <a16:colId xmlns="" xmlns:a16="http://schemas.microsoft.com/office/drawing/2014/main" val="593959098"/>
                    </a:ext>
                  </a:extLst>
                </a:gridCol>
                <a:gridCol w="3100584">
                  <a:extLst>
                    <a:ext uri="{9D8B030D-6E8A-4147-A177-3AD203B41FA5}">
                      <a16:colId xmlns="" xmlns:a16="http://schemas.microsoft.com/office/drawing/2014/main" val="203156888"/>
                    </a:ext>
                  </a:extLst>
                </a:gridCol>
                <a:gridCol w="3100584">
                  <a:extLst>
                    <a:ext uri="{9D8B030D-6E8A-4147-A177-3AD203B41FA5}">
                      <a16:colId xmlns="" xmlns:a16="http://schemas.microsoft.com/office/drawing/2014/main" val="601339560"/>
                    </a:ext>
                  </a:extLst>
                </a:gridCol>
              </a:tblGrid>
              <a:tr h="370840">
                <a:tc>
                  <a:txBody>
                    <a:bodyPr/>
                    <a:lstStyle/>
                    <a:p>
                      <a:r>
                        <a:rPr lang="en-GB" dirty="0"/>
                        <a:t>1) A diverse and vibrant place</a:t>
                      </a:r>
                    </a:p>
                  </a:txBody>
                  <a:tcPr/>
                </a:tc>
                <a:tc>
                  <a:txBody>
                    <a:bodyPr/>
                    <a:lstStyle/>
                    <a:p>
                      <a:r>
                        <a:rPr lang="en-GB" sz="1200" dirty="0"/>
                        <a:t>2) Opportunity for all</a:t>
                      </a:r>
                    </a:p>
                  </a:txBody>
                  <a:tcPr/>
                </a:tc>
                <a:tc>
                  <a:txBody>
                    <a:bodyPr/>
                    <a:lstStyle/>
                    <a:p>
                      <a:r>
                        <a:rPr lang="en-GB" dirty="0"/>
                        <a:t>3) Connected and accessible</a:t>
                      </a:r>
                    </a:p>
                  </a:txBody>
                  <a:tcPr/>
                </a:tc>
                <a:extLst>
                  <a:ext uri="{0D108BD9-81ED-4DB2-BD59-A6C34878D82A}">
                    <a16:rowId xmlns="" xmlns:a16="http://schemas.microsoft.com/office/drawing/2014/main" val="2034838940"/>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People value the town centre benefiting from its thriving heritage, culture, artistic and entrepreneurial spirit.  </a:t>
                      </a:r>
                    </a:p>
                    <a:p>
                      <a:endParaRPr lang="en-GB" sz="1200" dirty="0"/>
                    </a:p>
                    <a:p>
                      <a:r>
                        <a:rPr lang="en-GB" sz="1200" kern="1200" dirty="0">
                          <a:solidFill>
                            <a:schemeClr val="dk1"/>
                          </a:solidFill>
                          <a:effectLst/>
                          <a:latin typeface="+mn-lt"/>
                          <a:ea typeface="+mn-ea"/>
                          <a:cs typeface="+mn-cs"/>
                        </a:rPr>
                        <a:t>Residents and visitors have good quality public realm and green spaces, an attractive retail and leisure offer supported by cultural spaces and events that reflect its character. </a:t>
                      </a: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A town that offers high quality, sustainable housing that is affordable, with a town centre that is vibrant, where people want to live and spend time in.</a:t>
                      </a:r>
                      <a:endParaRPr lang="en-GB" sz="1200" dirty="0"/>
                    </a:p>
                    <a:p>
                      <a:endParaRPr lang="en-GB" sz="1200" dirty="0"/>
                    </a:p>
                    <a:p>
                      <a:endParaRPr lang="en-GB" sz="1200" dirty="0"/>
                    </a:p>
                    <a:p>
                      <a:endParaRPr lang="en-GB" sz="1200" dirty="0"/>
                    </a:p>
                    <a:p>
                      <a:endParaRPr lang="en-GB"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Building on Dewsbury’s history as a diverse, industrious and entrepreneurial town, our residents will have access to high quality education and value-added jobs.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Capitalising on the rise of flexible working post Covid – Dewsbury offers local hubs, connectivity and amenity to support flexible workers.</a:t>
                      </a:r>
                    </a:p>
                    <a:p>
                      <a:endParaRPr lang="en-GB" sz="1200" dirty="0"/>
                    </a:p>
                    <a:p>
                      <a:r>
                        <a:rPr lang="en-GB" sz="1200" kern="1200" dirty="0">
                          <a:solidFill>
                            <a:schemeClr val="dk1"/>
                          </a:solidFill>
                          <a:effectLst/>
                          <a:latin typeface="+mn-lt"/>
                          <a:ea typeface="+mn-ea"/>
                          <a:cs typeface="+mn-cs"/>
                        </a:rPr>
                        <a:t>Investment in skills and digital infrastructure will support the creation and attract more successful businesses into Dewsbury.</a:t>
                      </a:r>
                      <a:endParaRPr lang="en-GB"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Dewsbury will be digitally connected with more sustainable access, physically linking the town with pedestrian areas, cycle routes and future travel options.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With improved transport infrastructure (rail and road), Dewsbury is a highly connected hub both as a business / employment base and as a place to live.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Easy in / easy out and flexible shared office makes Dewsbury an attractive satellite location for city office working.</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endParaRPr lang="en-GB" sz="1200" dirty="0"/>
                    </a:p>
                  </a:txBody>
                  <a:tcPr/>
                </a:tc>
                <a:extLst>
                  <a:ext uri="{0D108BD9-81ED-4DB2-BD59-A6C34878D82A}">
                    <a16:rowId xmlns="" xmlns:a16="http://schemas.microsoft.com/office/drawing/2014/main" val="1343094783"/>
                  </a:ext>
                </a:extLst>
              </a:tr>
            </a:tbl>
          </a:graphicData>
        </a:graphic>
      </p:graphicFrame>
    </p:spTree>
    <p:extLst>
      <p:ext uri="{BB962C8B-B14F-4D97-AF65-F5344CB8AC3E}">
        <p14:creationId xmlns:p14="http://schemas.microsoft.com/office/powerpoint/2010/main" val="3820374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Vision - summary</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12</a:t>
            </a:fld>
            <a:endParaRPr lang="en-GB" dirty="0"/>
          </a:p>
        </p:txBody>
      </p:sp>
      <p:sp>
        <p:nvSpPr>
          <p:cNvPr id="34" name="Text Placeholder 33"/>
          <p:cNvSpPr>
            <a:spLocks noGrp="1"/>
          </p:cNvSpPr>
          <p:nvPr>
            <p:ph type="body" sz="quarter" idx="14"/>
          </p:nvPr>
        </p:nvSpPr>
        <p:spPr>
          <a:xfrm>
            <a:off x="140302" y="826655"/>
            <a:ext cx="9625396" cy="4662000"/>
          </a:xfrm>
        </p:spPr>
        <p:txBody>
          <a:bodyPr/>
          <a:lstStyle/>
          <a:p>
            <a:r>
              <a:rPr lang="en-GB" sz="2000" dirty="0"/>
              <a:t>Foreword of vision</a:t>
            </a:r>
          </a:p>
          <a:p>
            <a:r>
              <a:rPr lang="en-GB" sz="1600" dirty="0"/>
              <a:t>In ten years’ time</a:t>
            </a:r>
            <a:r>
              <a:rPr lang="en-GB" sz="1600" b="0" dirty="0"/>
              <a:t>: The revitalisation of the town has been shaped by its proud manufacturing heritage. Its historic buildings have been maintained and repurposed for use in creative and digital industries primarily, they also provide attractive venues for music and the arts. The town’s heritage is brought into the modern era through new advanced manufacturing, engineering and logistics businesses. This has been spurred by dynamic investment and local entrepreneurial spirit, alongside improved transport links and increased flexible working post-Covid. Sustained improvement in further and higher education settings, with their strong links to local employers, has led to a stream of young people feeding into the increasingly vibrant town. This has been complemented by an expansion of housing provision for existing communities and the new cohort of professionals. The town has retained impressive green spaces and seen a boost in cycling and walking around the town, accompanied by a reduction in crime. Taken as a whole, Dewsbury can proudly boast a young, dynamic and diverse community.</a:t>
            </a:r>
          </a:p>
          <a:p>
            <a:endParaRPr lang="en-GB" sz="1600" b="0" dirty="0"/>
          </a:p>
          <a:p>
            <a:r>
              <a:rPr lang="en-GB" sz="1600" b="0" dirty="0"/>
              <a:t>We look to achieve this as through the Town Investment Plan, Strategic Development Framework and the Dewsbury Blueprint to foster greater diversity, vibrancy, opportunity, connectivity and accessibility over the next 10 years.</a:t>
            </a:r>
          </a:p>
          <a:p>
            <a:endParaRPr lang="en-GB" sz="1600" b="0" dirty="0"/>
          </a:p>
          <a:p>
            <a:r>
              <a:rPr lang="en-GB" sz="1600" b="0" dirty="0"/>
              <a:t>      </a:t>
            </a: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271061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0D56E7-21EF-4A63-9552-4524EEEBF868}"/>
              </a:ext>
            </a:extLst>
          </p:cNvPr>
          <p:cNvSpPr>
            <a:spLocks noGrp="1"/>
          </p:cNvSpPr>
          <p:nvPr>
            <p:ph type="title"/>
          </p:nvPr>
        </p:nvSpPr>
        <p:spPr/>
        <p:txBody>
          <a:bodyPr/>
          <a:lstStyle/>
          <a:p>
            <a:r>
              <a:rPr lang="en-GB" dirty="0"/>
              <a:t>Dewsbury Town Investment Plan</a:t>
            </a:r>
          </a:p>
        </p:txBody>
      </p:sp>
      <p:sp>
        <p:nvSpPr>
          <p:cNvPr id="3" name="Text Placeholder 2">
            <a:extLst>
              <a:ext uri="{FF2B5EF4-FFF2-40B4-BE49-F238E27FC236}">
                <a16:creationId xmlns="" xmlns:a16="http://schemas.microsoft.com/office/drawing/2014/main" id="{A2804AE8-4C79-4213-AAA0-671E657C79C3}"/>
              </a:ext>
            </a:extLst>
          </p:cNvPr>
          <p:cNvSpPr>
            <a:spLocks noGrp="1"/>
          </p:cNvSpPr>
          <p:nvPr>
            <p:ph type="body" sz="quarter" idx="13"/>
          </p:nvPr>
        </p:nvSpPr>
        <p:spPr>
          <a:xfrm>
            <a:off x="242264" y="647699"/>
            <a:ext cx="9309939" cy="3516337"/>
          </a:xfrm>
        </p:spPr>
        <p:txBody>
          <a:bodyPr/>
          <a:lstStyle/>
          <a:p>
            <a:r>
              <a:rPr lang="en-GB" dirty="0"/>
              <a:t>Projects</a:t>
            </a:r>
          </a:p>
          <a:p>
            <a:endParaRPr lang="en-GB" dirty="0"/>
          </a:p>
          <a:p>
            <a:pPr marL="457200" indent="-457200">
              <a:buFont typeface="Arial" panose="020B0604020202020204" pitchFamily="34" charset="0"/>
              <a:buChar char="•"/>
            </a:pPr>
            <a:r>
              <a:rPr lang="en-GB" dirty="0"/>
              <a:t>Context</a:t>
            </a:r>
          </a:p>
          <a:p>
            <a:pPr marL="457200" indent="-457200">
              <a:buFont typeface="Arial" panose="020B0604020202020204" pitchFamily="34" charset="0"/>
              <a:buChar char="•"/>
            </a:pPr>
            <a:r>
              <a:rPr lang="en-GB" dirty="0"/>
              <a:t>Project Pipeline Process</a:t>
            </a:r>
          </a:p>
          <a:p>
            <a:pPr marL="457200" indent="-457200">
              <a:buFont typeface="Arial" panose="020B0604020202020204" pitchFamily="34" charset="0"/>
              <a:buChar char="•"/>
            </a:pPr>
            <a:r>
              <a:rPr lang="en-GB" dirty="0"/>
              <a:t>Evaluation approach</a:t>
            </a:r>
          </a:p>
          <a:p>
            <a:endParaRPr lang="en-GB" dirty="0"/>
          </a:p>
          <a:p>
            <a:pPr marL="457200" indent="-457200">
              <a:buFont typeface="Arial" panose="020B0604020202020204" pitchFamily="34" charset="0"/>
              <a:buChar char="•"/>
            </a:pPr>
            <a:endParaRPr lang="en-GB" dirty="0"/>
          </a:p>
          <a:p>
            <a:endParaRPr lang="en-GB" dirty="0"/>
          </a:p>
        </p:txBody>
      </p:sp>
      <p:sp>
        <p:nvSpPr>
          <p:cNvPr id="4" name="Footer Placeholder 3">
            <a:extLst>
              <a:ext uri="{FF2B5EF4-FFF2-40B4-BE49-F238E27FC236}">
                <a16:creationId xmlns="" xmlns:a16="http://schemas.microsoft.com/office/drawing/2014/main" id="{C8B940B3-7AD4-49EA-B7F4-2E74CD9E5D32}"/>
              </a:ext>
            </a:extLst>
          </p:cNvPr>
          <p:cNvSpPr>
            <a:spLocks noGrp="1"/>
          </p:cNvSpPr>
          <p:nvPr>
            <p:ph type="ftr" sz="quarter" idx="14"/>
          </p:nvPr>
        </p:nvSpPr>
        <p:spPr/>
        <p:txBody>
          <a:bodyPr/>
          <a:lstStyle/>
          <a:p>
            <a:r>
              <a:rPr lang="en-GB" dirty="0"/>
              <a:t>Dewsbury Town Fund</a:t>
            </a:r>
          </a:p>
        </p:txBody>
      </p:sp>
      <p:sp>
        <p:nvSpPr>
          <p:cNvPr id="5" name="Slide Number Placeholder 4">
            <a:extLst>
              <a:ext uri="{FF2B5EF4-FFF2-40B4-BE49-F238E27FC236}">
                <a16:creationId xmlns="" xmlns:a16="http://schemas.microsoft.com/office/drawing/2014/main" id="{7104C8EC-88DF-48A6-B060-35DB7C29FE21}"/>
              </a:ext>
            </a:extLst>
          </p:cNvPr>
          <p:cNvSpPr>
            <a:spLocks noGrp="1"/>
          </p:cNvSpPr>
          <p:nvPr>
            <p:ph type="sldNum" sz="quarter" idx="15"/>
          </p:nvPr>
        </p:nvSpPr>
        <p:spPr/>
        <p:txBody>
          <a:bodyPr/>
          <a:lstStyle/>
          <a:p>
            <a:fld id="{D491A964-A607-4C9F-9589-0EFF81922125}" type="slidenum">
              <a:rPr lang="en-GB" smtClean="0"/>
              <a:pPr/>
              <a:t>13</a:t>
            </a:fld>
            <a:endParaRPr lang="en-GB" dirty="0"/>
          </a:p>
        </p:txBody>
      </p:sp>
    </p:spTree>
    <p:extLst>
      <p:ext uri="{BB962C8B-B14F-4D97-AF65-F5344CB8AC3E}">
        <p14:creationId xmlns:p14="http://schemas.microsoft.com/office/powerpoint/2010/main" val="168741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Project pipeline process - context</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14</a:t>
            </a:fld>
            <a:endParaRPr lang="en-GB" dirty="0"/>
          </a:p>
        </p:txBody>
      </p:sp>
      <p:sp>
        <p:nvSpPr>
          <p:cNvPr id="34" name="Text Placeholder 33"/>
          <p:cNvSpPr>
            <a:spLocks noGrp="1"/>
          </p:cNvSpPr>
          <p:nvPr>
            <p:ph type="body" sz="quarter" idx="14"/>
          </p:nvPr>
        </p:nvSpPr>
        <p:spPr>
          <a:xfrm>
            <a:off x="140302" y="657843"/>
            <a:ext cx="9625396" cy="4662000"/>
          </a:xfrm>
        </p:spPr>
        <p:txBody>
          <a:bodyPr/>
          <a:lstStyle/>
          <a:p>
            <a:pPr lvl="1">
              <a:buClrTx/>
            </a:pPr>
            <a:r>
              <a:rPr lang="en-GB" sz="1800" dirty="0"/>
              <a:t/>
            </a:r>
            <a:br>
              <a:rPr lang="en-GB" sz="1800" dirty="0"/>
            </a:br>
            <a:endParaRPr lang="en-GB" sz="1800" dirty="0"/>
          </a:p>
          <a:p>
            <a:pPr marL="285750" lvl="1" indent="-285750">
              <a:buClrTx/>
              <a:buFont typeface="Arial" panose="020B0604020202020204" pitchFamily="34" charset="0"/>
              <a:buChar char="•"/>
            </a:pPr>
            <a:r>
              <a:rPr lang="en-GB" sz="1800" dirty="0"/>
              <a:t>The TIP is used to attract funding for projects, so selecting the right projects is fundamental.</a:t>
            </a:r>
          </a:p>
          <a:p>
            <a:pPr marL="285750" lvl="1" indent="-285750">
              <a:buClrTx/>
              <a:buFont typeface="Arial" panose="020B0604020202020204" pitchFamily="34" charset="0"/>
              <a:buChar char="•"/>
            </a:pPr>
            <a:r>
              <a:rPr lang="en-GB" sz="1800" dirty="0"/>
              <a:t>The projects provide the investment “bridge” between baseline and vision.</a:t>
            </a:r>
          </a:p>
          <a:p>
            <a:pPr marL="285750" lvl="1" indent="-285750">
              <a:buClrTx/>
              <a:buFont typeface="Arial" panose="020B0604020202020204" pitchFamily="34" charset="0"/>
              <a:buChar char="•"/>
            </a:pPr>
            <a:r>
              <a:rPr lang="en-GB" sz="1800" dirty="0"/>
              <a:t>Projects need to be credible, deliverable, the right scale and aligned to the strategy.</a:t>
            </a:r>
            <a:br>
              <a:rPr lang="en-GB" sz="1800" dirty="0"/>
            </a:br>
            <a:r>
              <a:rPr lang="en-GB" sz="1800" dirty="0"/>
              <a:t/>
            </a:r>
            <a:br>
              <a:rPr lang="en-GB" sz="1800" dirty="0"/>
            </a:br>
            <a:r>
              <a:rPr lang="en-GB" sz="1800" b="1" dirty="0"/>
              <a:t>Key considerations for the Town Board</a:t>
            </a:r>
            <a:endParaRPr lang="en-GB" sz="1800" dirty="0"/>
          </a:p>
          <a:p>
            <a:pPr lvl="1">
              <a:buClrTx/>
            </a:pPr>
            <a:endParaRPr lang="en-GB" sz="1800" dirty="0"/>
          </a:p>
          <a:p>
            <a:pPr marL="285750" lvl="1" indent="-285750">
              <a:buClrTx/>
              <a:buFont typeface="Arial" panose="020B0604020202020204" pitchFamily="34" charset="0"/>
              <a:buChar char="•"/>
            </a:pPr>
            <a:r>
              <a:rPr lang="en-GB" sz="1800" dirty="0"/>
              <a:t>How will the Board shape an effective programme of investment?</a:t>
            </a:r>
          </a:p>
          <a:p>
            <a:pPr marL="285750" lvl="1" indent="-285750">
              <a:buClrTx/>
              <a:buFont typeface="Arial" panose="020B0604020202020204" pitchFamily="34" charset="0"/>
              <a:buChar char="•"/>
            </a:pPr>
            <a:r>
              <a:rPr lang="en-GB" sz="1800" dirty="0"/>
              <a:t>What are the potential projects?</a:t>
            </a:r>
          </a:p>
          <a:p>
            <a:pPr marL="285750" lvl="1" indent="-285750">
              <a:buClrTx/>
              <a:buFont typeface="Arial" panose="020B0604020202020204" pitchFamily="34" charset="0"/>
              <a:buChar char="•"/>
            </a:pPr>
            <a:r>
              <a:rPr lang="en-GB" sz="1800" dirty="0"/>
              <a:t>Does the Board want to undertake an open call for projects?</a:t>
            </a:r>
          </a:p>
          <a:p>
            <a:pPr marL="285750" lvl="1" indent="-285750">
              <a:buClrTx/>
              <a:buFont typeface="Arial" panose="020B0604020202020204" pitchFamily="34" charset="0"/>
              <a:buChar char="•"/>
            </a:pPr>
            <a:r>
              <a:rPr lang="en-GB" sz="1800" dirty="0"/>
              <a:t>How will projects be prioritised for TIP funding?</a:t>
            </a:r>
          </a:p>
          <a:p>
            <a:pPr marL="285750" lvl="1" indent="-285750">
              <a:buClrTx/>
              <a:buFont typeface="Arial" panose="020B0604020202020204" pitchFamily="34" charset="0"/>
              <a:buChar char="•"/>
            </a:pPr>
            <a:r>
              <a:rPr lang="en-GB" sz="1800" dirty="0"/>
              <a:t>Can the projects not included for funding still form part of the TIP?</a:t>
            </a:r>
            <a:endParaRPr lang="en-GB" sz="1600" dirty="0"/>
          </a:p>
          <a:p>
            <a:pPr marL="285750" lvl="1" indent="-285750">
              <a:buClrTx/>
              <a:buFont typeface="Arial" panose="020B0604020202020204" pitchFamily="34" charset="0"/>
              <a:buChar char="•"/>
            </a:pPr>
            <a:endParaRPr lang="en-GB" sz="1600" dirty="0"/>
          </a:p>
          <a:p>
            <a:pPr lvl="1">
              <a:buClrTx/>
            </a:pPr>
            <a:r>
              <a:rPr lang="en-GB" sz="1400" dirty="0"/>
              <a:t>  </a:t>
            </a:r>
          </a:p>
          <a:p>
            <a:pPr lvl="1"/>
            <a:endParaRPr lang="en-GB" sz="1300" b="0" dirty="0"/>
          </a:p>
          <a:p>
            <a:pPr marL="285750" indent="-285750">
              <a:buFont typeface="Arial" panose="020B0604020202020204" pitchFamily="34" charset="0"/>
              <a:buChar char="•"/>
            </a:pPr>
            <a:endParaRPr lang="en-GB" sz="1600" b="0" dirty="0"/>
          </a:p>
          <a:p>
            <a:r>
              <a:rPr lang="en-GB" sz="1600" b="0" dirty="0"/>
              <a:t>      </a:t>
            </a: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3392710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Project pipeline process </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15</a:t>
            </a:fld>
            <a:endParaRPr lang="en-GB" dirty="0"/>
          </a:p>
        </p:txBody>
      </p:sp>
      <p:sp>
        <p:nvSpPr>
          <p:cNvPr id="34" name="Text Placeholder 33"/>
          <p:cNvSpPr>
            <a:spLocks noGrp="1"/>
          </p:cNvSpPr>
          <p:nvPr>
            <p:ph type="body" sz="quarter" idx="14"/>
          </p:nvPr>
        </p:nvSpPr>
        <p:spPr>
          <a:xfrm>
            <a:off x="252555" y="1065778"/>
            <a:ext cx="9523808" cy="4662000"/>
          </a:xfrm>
        </p:spPr>
        <p:txBody>
          <a:bodyPr/>
          <a:lstStyle/>
          <a:p>
            <a:endParaRPr lang="en-GB" sz="1600" dirty="0"/>
          </a:p>
          <a:p>
            <a:r>
              <a:rPr lang="en-GB" sz="1600" dirty="0"/>
              <a:t>     </a:t>
            </a:r>
          </a:p>
          <a:p>
            <a:pPr lvl="1"/>
            <a:endParaRPr lang="en-GB" sz="1400" dirty="0"/>
          </a:p>
          <a:p>
            <a:endParaRPr lang="en-GB" sz="1600" dirty="0"/>
          </a:p>
        </p:txBody>
      </p:sp>
      <p:graphicFrame>
        <p:nvGraphicFramePr>
          <p:cNvPr id="3" name="Diagram 2">
            <a:extLst>
              <a:ext uri="{FF2B5EF4-FFF2-40B4-BE49-F238E27FC236}">
                <a16:creationId xmlns="" xmlns:a16="http://schemas.microsoft.com/office/drawing/2014/main" id="{AF5313D8-DDD3-471F-9868-5826B6C65F40}"/>
              </a:ext>
            </a:extLst>
          </p:cNvPr>
          <p:cNvGraphicFramePr/>
          <p:nvPr>
            <p:extLst>
              <p:ext uri="{D42A27DB-BD31-4B8C-83A1-F6EECF244321}">
                <p14:modId xmlns:p14="http://schemas.microsoft.com/office/powerpoint/2010/main" val="111824375"/>
              </p:ext>
            </p:extLst>
          </p:nvPr>
        </p:nvGraphicFramePr>
        <p:xfrm>
          <a:off x="1359091" y="-842254"/>
          <a:ext cx="6604000"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llout: Down Arrow 5">
            <a:extLst>
              <a:ext uri="{FF2B5EF4-FFF2-40B4-BE49-F238E27FC236}">
                <a16:creationId xmlns="" xmlns:a16="http://schemas.microsoft.com/office/drawing/2014/main" id="{60B849D4-7669-46DB-87C5-EB5F47601737}"/>
              </a:ext>
            </a:extLst>
          </p:cNvPr>
          <p:cNvSpPr/>
          <p:nvPr/>
        </p:nvSpPr>
        <p:spPr>
          <a:xfrm>
            <a:off x="1359091" y="2263750"/>
            <a:ext cx="6604000" cy="732668"/>
          </a:xfrm>
          <a:prstGeom prst="down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Project pipeline Process</a:t>
            </a:r>
          </a:p>
        </p:txBody>
      </p:sp>
      <p:sp>
        <p:nvSpPr>
          <p:cNvPr id="9" name="Rectangle: Rounded Corners 8">
            <a:extLst>
              <a:ext uri="{FF2B5EF4-FFF2-40B4-BE49-F238E27FC236}">
                <a16:creationId xmlns="" xmlns:a16="http://schemas.microsoft.com/office/drawing/2014/main" id="{AAB99B63-E200-4230-BFD0-0D36960EE472}"/>
              </a:ext>
            </a:extLst>
          </p:cNvPr>
          <p:cNvSpPr/>
          <p:nvPr/>
        </p:nvSpPr>
        <p:spPr>
          <a:xfrm>
            <a:off x="1329138" y="3474279"/>
            <a:ext cx="914400" cy="168944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t>Agree project long list and  criteria for project selection</a:t>
            </a:r>
          </a:p>
        </p:txBody>
      </p:sp>
      <p:sp>
        <p:nvSpPr>
          <p:cNvPr id="14" name="Rectangle: Rounded Corners 13">
            <a:extLst>
              <a:ext uri="{FF2B5EF4-FFF2-40B4-BE49-F238E27FC236}">
                <a16:creationId xmlns="" xmlns:a16="http://schemas.microsoft.com/office/drawing/2014/main" id="{455A65CB-7D0B-48FE-89BE-B43DA4BB04CB}"/>
              </a:ext>
            </a:extLst>
          </p:cNvPr>
          <p:cNvSpPr/>
          <p:nvPr/>
        </p:nvSpPr>
        <p:spPr>
          <a:xfrm>
            <a:off x="2717782" y="3455707"/>
            <a:ext cx="914400" cy="168944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t>Appraisal of long list of projects to select short list</a:t>
            </a:r>
          </a:p>
        </p:txBody>
      </p:sp>
      <p:sp>
        <p:nvSpPr>
          <p:cNvPr id="15" name="Rectangle: Rounded Corners 14">
            <a:extLst>
              <a:ext uri="{FF2B5EF4-FFF2-40B4-BE49-F238E27FC236}">
                <a16:creationId xmlns="" xmlns:a16="http://schemas.microsoft.com/office/drawing/2014/main" id="{2F89A69B-7911-477D-83C6-A1D114335E51}"/>
              </a:ext>
            </a:extLst>
          </p:cNvPr>
          <p:cNvSpPr/>
          <p:nvPr/>
        </p:nvSpPr>
        <p:spPr>
          <a:xfrm>
            <a:off x="4089769" y="3474280"/>
            <a:ext cx="914400" cy="168944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t>Call for projects?</a:t>
            </a:r>
          </a:p>
        </p:txBody>
      </p:sp>
      <p:sp>
        <p:nvSpPr>
          <p:cNvPr id="16" name="Rectangle: Rounded Corners 15">
            <a:extLst>
              <a:ext uri="{FF2B5EF4-FFF2-40B4-BE49-F238E27FC236}">
                <a16:creationId xmlns="" xmlns:a16="http://schemas.microsoft.com/office/drawing/2014/main" id="{0B2C77C3-5E32-4A72-BBC6-C0808A40B2F5}"/>
              </a:ext>
            </a:extLst>
          </p:cNvPr>
          <p:cNvSpPr/>
          <p:nvPr/>
        </p:nvSpPr>
        <p:spPr>
          <a:xfrm>
            <a:off x="5359419" y="3474279"/>
            <a:ext cx="1013631" cy="168944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dirty="0"/>
              <a:t>Undertake high level estimates of:</a:t>
            </a:r>
          </a:p>
          <a:p>
            <a:pPr marL="171450" indent="-171450">
              <a:buFont typeface="Arial" panose="020B0604020202020204" pitchFamily="34" charset="0"/>
              <a:buChar char="•"/>
            </a:pPr>
            <a:r>
              <a:rPr lang="en-GB" sz="900" b="1" dirty="0"/>
              <a:t>Costs</a:t>
            </a:r>
          </a:p>
          <a:p>
            <a:pPr marL="171450" indent="-171450">
              <a:buFont typeface="Arial" panose="020B0604020202020204" pitchFamily="34" charset="0"/>
              <a:buChar char="•"/>
            </a:pPr>
            <a:r>
              <a:rPr lang="en-GB" sz="900" b="1" dirty="0"/>
              <a:t>Timescale</a:t>
            </a:r>
          </a:p>
          <a:p>
            <a:pPr marL="171450" indent="-171450">
              <a:buFont typeface="Arial" panose="020B0604020202020204" pitchFamily="34" charset="0"/>
              <a:buChar char="•"/>
            </a:pPr>
            <a:r>
              <a:rPr lang="en-GB" sz="900" b="1" dirty="0"/>
              <a:t>Spend profile</a:t>
            </a:r>
          </a:p>
          <a:p>
            <a:pPr marL="171450" indent="-171450">
              <a:buFont typeface="Arial" panose="020B0604020202020204" pitchFamily="34" charset="0"/>
              <a:buChar char="•"/>
            </a:pPr>
            <a:r>
              <a:rPr lang="en-GB" sz="900" b="1" dirty="0"/>
              <a:t>BCR</a:t>
            </a:r>
          </a:p>
          <a:p>
            <a:pPr algn="ctr"/>
            <a:endParaRPr lang="en-GB" sz="1000" b="1" dirty="0"/>
          </a:p>
        </p:txBody>
      </p:sp>
      <p:sp>
        <p:nvSpPr>
          <p:cNvPr id="17" name="Rectangle: Rounded Corners 16">
            <a:extLst>
              <a:ext uri="{FF2B5EF4-FFF2-40B4-BE49-F238E27FC236}">
                <a16:creationId xmlns="" xmlns:a16="http://schemas.microsoft.com/office/drawing/2014/main" id="{0138ACD0-C732-4C9D-B4E8-47674C23A28B}"/>
              </a:ext>
            </a:extLst>
          </p:cNvPr>
          <p:cNvSpPr/>
          <p:nvPr/>
        </p:nvSpPr>
        <p:spPr>
          <a:xfrm>
            <a:off x="6822486" y="3455707"/>
            <a:ext cx="914400" cy="168944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Outcomes / Benefits</a:t>
            </a:r>
          </a:p>
        </p:txBody>
      </p:sp>
      <p:cxnSp>
        <p:nvCxnSpPr>
          <p:cNvPr id="13" name="Straight Connector 12">
            <a:extLst>
              <a:ext uri="{FF2B5EF4-FFF2-40B4-BE49-F238E27FC236}">
                <a16:creationId xmlns="" xmlns:a16="http://schemas.microsoft.com/office/drawing/2014/main" id="{A898A243-7A2F-4F5D-B783-A037B1125504}"/>
              </a:ext>
            </a:extLst>
          </p:cNvPr>
          <p:cNvCxnSpPr>
            <a:stCxn id="15" idx="0"/>
          </p:cNvCxnSpPr>
          <p:nvPr/>
        </p:nvCxnSpPr>
        <p:spPr>
          <a:xfrm flipH="1" flipV="1">
            <a:off x="4543865" y="3232132"/>
            <a:ext cx="3104" cy="2421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311C01AA-5ADB-4891-9C5C-F6BB0A11FC80}"/>
              </a:ext>
            </a:extLst>
          </p:cNvPr>
          <p:cNvCxnSpPr>
            <a:cxnSpLocks/>
          </p:cNvCxnSpPr>
          <p:nvPr/>
        </p:nvCxnSpPr>
        <p:spPr>
          <a:xfrm flipH="1">
            <a:off x="3207434" y="3221990"/>
            <a:ext cx="133643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 xmlns:a16="http://schemas.microsoft.com/office/drawing/2014/main" id="{60E57C70-0732-4252-A766-E129AE2F6F7B}"/>
              </a:ext>
            </a:extLst>
          </p:cNvPr>
          <p:cNvCxnSpPr/>
          <p:nvPr/>
        </p:nvCxnSpPr>
        <p:spPr>
          <a:xfrm>
            <a:off x="3207434" y="3232132"/>
            <a:ext cx="0" cy="24214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BAD12412-2958-4947-B941-5104B9012AF5}"/>
              </a:ext>
            </a:extLst>
          </p:cNvPr>
          <p:cNvCxnSpPr>
            <a:stCxn id="15" idx="2"/>
          </p:cNvCxnSpPr>
          <p:nvPr/>
        </p:nvCxnSpPr>
        <p:spPr>
          <a:xfrm flipH="1">
            <a:off x="4543865" y="5163721"/>
            <a:ext cx="3104" cy="2664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2A7349ED-9318-473B-916A-5B0E35BD7B97}"/>
              </a:ext>
            </a:extLst>
          </p:cNvPr>
          <p:cNvCxnSpPr/>
          <p:nvPr/>
        </p:nvCxnSpPr>
        <p:spPr>
          <a:xfrm flipH="1">
            <a:off x="3174982" y="5430209"/>
            <a:ext cx="136888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 xmlns:a16="http://schemas.microsoft.com/office/drawing/2014/main" id="{9D962EC9-2E65-49B1-9B10-4E4C17944022}"/>
              </a:ext>
            </a:extLst>
          </p:cNvPr>
          <p:cNvCxnSpPr>
            <a:cxnSpLocks/>
            <a:endCxn id="14" idx="2"/>
          </p:cNvCxnSpPr>
          <p:nvPr/>
        </p:nvCxnSpPr>
        <p:spPr>
          <a:xfrm flipV="1">
            <a:off x="3174982" y="5145148"/>
            <a:ext cx="0" cy="28506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 xmlns:a16="http://schemas.microsoft.com/office/drawing/2014/main" id="{D39E84C9-BF7A-4CE3-99C5-ED4B2109CE1C}"/>
              </a:ext>
            </a:extLst>
          </p:cNvPr>
          <p:cNvSpPr/>
          <p:nvPr/>
        </p:nvSpPr>
        <p:spPr>
          <a:xfrm>
            <a:off x="2852662" y="5580808"/>
            <a:ext cx="2100338" cy="579002"/>
          </a:xfrm>
          <a:prstGeom prst="rightArrow">
            <a:avLst/>
          </a:prstGeom>
          <a:solidFill>
            <a:schemeClr val="tx2">
              <a:lumMod val="5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Stakeholder engagement</a:t>
            </a:r>
          </a:p>
        </p:txBody>
      </p:sp>
      <p:sp>
        <p:nvSpPr>
          <p:cNvPr id="45" name="Arrow: Right 44">
            <a:extLst>
              <a:ext uri="{FF2B5EF4-FFF2-40B4-BE49-F238E27FC236}">
                <a16:creationId xmlns="" xmlns:a16="http://schemas.microsoft.com/office/drawing/2014/main" id="{E0C2C552-ADB0-477C-B4BC-CC52EEF79AD6}"/>
              </a:ext>
            </a:extLst>
          </p:cNvPr>
          <p:cNvSpPr/>
          <p:nvPr/>
        </p:nvSpPr>
        <p:spPr>
          <a:xfrm>
            <a:off x="5358624" y="5542871"/>
            <a:ext cx="1301836" cy="588738"/>
          </a:xfrm>
          <a:prstGeom prst="rightArrow">
            <a:avLst/>
          </a:prstGeom>
          <a:solidFill>
            <a:schemeClr val="tx2">
              <a:lumMod val="5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Soft market testing</a:t>
            </a:r>
          </a:p>
        </p:txBody>
      </p:sp>
      <p:sp>
        <p:nvSpPr>
          <p:cNvPr id="46" name="Arrow: Right 45">
            <a:extLst>
              <a:ext uri="{FF2B5EF4-FFF2-40B4-BE49-F238E27FC236}">
                <a16:creationId xmlns="" xmlns:a16="http://schemas.microsoft.com/office/drawing/2014/main" id="{28571513-B970-4CC0-84DB-1D7EC5A8AA37}"/>
              </a:ext>
            </a:extLst>
          </p:cNvPr>
          <p:cNvSpPr/>
          <p:nvPr/>
        </p:nvSpPr>
        <p:spPr>
          <a:xfrm>
            <a:off x="2332479" y="4164415"/>
            <a:ext cx="355250" cy="309168"/>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Arrow: Right 48">
            <a:extLst>
              <a:ext uri="{FF2B5EF4-FFF2-40B4-BE49-F238E27FC236}">
                <a16:creationId xmlns="" xmlns:a16="http://schemas.microsoft.com/office/drawing/2014/main" id="{1751634B-797D-4500-8B6B-791F5382181C}"/>
              </a:ext>
            </a:extLst>
          </p:cNvPr>
          <p:cNvSpPr/>
          <p:nvPr/>
        </p:nvSpPr>
        <p:spPr>
          <a:xfrm>
            <a:off x="3698024" y="4164415"/>
            <a:ext cx="355250" cy="309168"/>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Arrow: Right 49">
            <a:extLst>
              <a:ext uri="{FF2B5EF4-FFF2-40B4-BE49-F238E27FC236}">
                <a16:creationId xmlns="" xmlns:a16="http://schemas.microsoft.com/office/drawing/2014/main" id="{BB4758BD-1644-4688-AEFD-7A05928BB650}"/>
              </a:ext>
            </a:extLst>
          </p:cNvPr>
          <p:cNvSpPr/>
          <p:nvPr/>
        </p:nvSpPr>
        <p:spPr>
          <a:xfrm>
            <a:off x="5014459" y="4180343"/>
            <a:ext cx="355250" cy="309168"/>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Arrow: Right 50">
            <a:extLst>
              <a:ext uri="{FF2B5EF4-FFF2-40B4-BE49-F238E27FC236}">
                <a16:creationId xmlns="" xmlns:a16="http://schemas.microsoft.com/office/drawing/2014/main" id="{842B4191-B463-4EB4-9471-483E9173E31F}"/>
              </a:ext>
            </a:extLst>
          </p:cNvPr>
          <p:cNvSpPr/>
          <p:nvPr/>
        </p:nvSpPr>
        <p:spPr>
          <a:xfrm>
            <a:off x="6418656" y="4164415"/>
            <a:ext cx="355250" cy="309168"/>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 xmlns:a16="http://schemas.microsoft.com/office/drawing/2014/main" id="{2844BE35-991E-41BF-8F0F-438809D33390}"/>
              </a:ext>
            </a:extLst>
          </p:cNvPr>
          <p:cNvSpPr txBox="1"/>
          <p:nvPr/>
        </p:nvSpPr>
        <p:spPr>
          <a:xfrm>
            <a:off x="3018774" y="2848597"/>
            <a:ext cx="1925780" cy="400110"/>
          </a:xfrm>
          <a:prstGeom prst="rect">
            <a:avLst/>
          </a:prstGeom>
          <a:noFill/>
        </p:spPr>
        <p:txBody>
          <a:bodyPr wrap="square" rtlCol="0">
            <a:spAutoFit/>
          </a:bodyPr>
          <a:lstStyle/>
          <a:p>
            <a:r>
              <a:rPr lang="en-GB" sz="1000" b="1" dirty="0"/>
              <a:t>Potential projects to be assessed </a:t>
            </a:r>
          </a:p>
        </p:txBody>
      </p:sp>
      <p:sp>
        <p:nvSpPr>
          <p:cNvPr id="2" name="Rectangle: Rounded Corners 1">
            <a:extLst>
              <a:ext uri="{FF2B5EF4-FFF2-40B4-BE49-F238E27FC236}">
                <a16:creationId xmlns="" xmlns:a16="http://schemas.microsoft.com/office/drawing/2014/main" id="{F43BB78B-ABB1-4EF2-B15C-D39A78A9D1BC}"/>
              </a:ext>
            </a:extLst>
          </p:cNvPr>
          <p:cNvSpPr/>
          <p:nvPr/>
        </p:nvSpPr>
        <p:spPr>
          <a:xfrm>
            <a:off x="1329138" y="872978"/>
            <a:ext cx="1641604" cy="9129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Baseline</a:t>
            </a:r>
          </a:p>
        </p:txBody>
      </p:sp>
      <p:sp>
        <p:nvSpPr>
          <p:cNvPr id="28" name="Rectangle: Rounded Corners 27">
            <a:extLst>
              <a:ext uri="{FF2B5EF4-FFF2-40B4-BE49-F238E27FC236}">
                <a16:creationId xmlns="" xmlns:a16="http://schemas.microsoft.com/office/drawing/2014/main" id="{FF423742-0C96-421A-B689-883062822E63}"/>
              </a:ext>
            </a:extLst>
          </p:cNvPr>
          <p:cNvSpPr/>
          <p:nvPr/>
        </p:nvSpPr>
        <p:spPr>
          <a:xfrm>
            <a:off x="6065700" y="872978"/>
            <a:ext cx="1641604" cy="91291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Vision</a:t>
            </a:r>
          </a:p>
        </p:txBody>
      </p:sp>
      <p:sp>
        <p:nvSpPr>
          <p:cNvPr id="5" name="Arrow: Right 4">
            <a:extLst>
              <a:ext uri="{FF2B5EF4-FFF2-40B4-BE49-F238E27FC236}">
                <a16:creationId xmlns="" xmlns:a16="http://schemas.microsoft.com/office/drawing/2014/main" id="{70BA3D27-5772-4A3A-B30D-06FCF9808B5D}"/>
              </a:ext>
            </a:extLst>
          </p:cNvPr>
          <p:cNvSpPr/>
          <p:nvPr/>
        </p:nvSpPr>
        <p:spPr>
          <a:xfrm>
            <a:off x="3339808" y="733958"/>
            <a:ext cx="2356825" cy="11370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Projects</a:t>
            </a:r>
          </a:p>
        </p:txBody>
      </p:sp>
    </p:spTree>
    <p:extLst>
      <p:ext uri="{BB962C8B-B14F-4D97-AF65-F5344CB8AC3E}">
        <p14:creationId xmlns:p14="http://schemas.microsoft.com/office/powerpoint/2010/main" val="286366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a:xfrm>
            <a:off x="0" y="77871"/>
            <a:ext cx="9309937" cy="421129"/>
          </a:xfrm>
        </p:spPr>
        <p:txBody>
          <a:bodyPr/>
          <a:lstStyle/>
          <a:p>
            <a:r>
              <a:rPr lang="en-GB" dirty="0"/>
              <a:t>Project pipeline – evaluation approach</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16</a:t>
            </a:fld>
            <a:endParaRPr lang="en-GB" dirty="0"/>
          </a:p>
        </p:txBody>
      </p:sp>
      <p:sp>
        <p:nvSpPr>
          <p:cNvPr id="34" name="Text Placeholder 33"/>
          <p:cNvSpPr>
            <a:spLocks noGrp="1"/>
          </p:cNvSpPr>
          <p:nvPr>
            <p:ph type="body" sz="quarter" idx="14"/>
          </p:nvPr>
        </p:nvSpPr>
        <p:spPr>
          <a:xfrm>
            <a:off x="140301" y="509142"/>
            <a:ext cx="9625396" cy="4662000"/>
          </a:xfrm>
        </p:spPr>
        <p:txBody>
          <a:bodyPr/>
          <a:lstStyle/>
          <a:p>
            <a:pPr lvl="1">
              <a:buClrTx/>
            </a:pPr>
            <a:r>
              <a:rPr lang="en-GB" sz="1200" b="1" dirty="0"/>
              <a:t>Evaluation of projects</a:t>
            </a:r>
          </a:p>
          <a:p>
            <a:pPr marL="171450" lvl="1" indent="-171450">
              <a:buClrTx/>
              <a:buFont typeface="Arial" panose="020B0604020202020204" pitchFamily="34" charset="0"/>
              <a:buChar char="•"/>
            </a:pPr>
            <a:r>
              <a:rPr lang="en-GB" sz="1200" b="1" dirty="0"/>
              <a:t>Strategy</a:t>
            </a:r>
            <a:r>
              <a:rPr lang="en-GB" sz="1200" dirty="0"/>
              <a:t> - Does the project align with strategy and vision?</a:t>
            </a:r>
          </a:p>
          <a:p>
            <a:pPr marL="171450" lvl="1" indent="-171450">
              <a:buClrTx/>
              <a:buFont typeface="Arial" panose="020B0604020202020204" pitchFamily="34" charset="0"/>
              <a:buChar char="•"/>
            </a:pPr>
            <a:r>
              <a:rPr lang="en-GB" sz="1200" b="1" dirty="0"/>
              <a:t>Economic</a:t>
            </a:r>
            <a:r>
              <a:rPr lang="en-GB" sz="1200" dirty="0"/>
              <a:t> - Does the project deliver the right Benefit Cost Ratio (BCR)?</a:t>
            </a:r>
          </a:p>
          <a:p>
            <a:pPr marL="171450" lvl="1" indent="-171450">
              <a:buClrTx/>
              <a:buFont typeface="Arial" panose="020B0604020202020204" pitchFamily="34" charset="0"/>
              <a:buChar char="•"/>
            </a:pPr>
            <a:r>
              <a:rPr lang="en-GB" sz="1200" b="1" dirty="0"/>
              <a:t>Deliverability</a:t>
            </a:r>
            <a:r>
              <a:rPr lang="en-GB" sz="1200" dirty="0"/>
              <a:t> – Can the project be funded and financed? What is the delivery model?, Is there sufficient demand / market? Capability and capacity of delivery team</a:t>
            </a:r>
          </a:p>
          <a:p>
            <a:pPr lvl="1">
              <a:buClrTx/>
            </a:pPr>
            <a:r>
              <a:rPr lang="en-GB" sz="1200" dirty="0"/>
              <a:t>Key priorities within the three pillars are:</a:t>
            </a:r>
          </a:p>
          <a:p>
            <a:pPr lvl="1">
              <a:buClrTx/>
            </a:pPr>
            <a:endParaRPr lang="en-GB" sz="1300" b="0" dirty="0"/>
          </a:p>
          <a:p>
            <a:pPr marL="285750" indent="-285750">
              <a:buFont typeface="Arial" panose="020B0604020202020204" pitchFamily="34" charset="0"/>
              <a:buChar char="•"/>
            </a:pPr>
            <a:endParaRPr lang="en-GB" sz="1600" b="0" dirty="0"/>
          </a:p>
          <a:p>
            <a:r>
              <a:rPr lang="en-GB" sz="1600" b="0" dirty="0"/>
              <a:t>      </a:t>
            </a:r>
          </a:p>
          <a:p>
            <a:r>
              <a:rPr lang="en-GB" sz="1600" dirty="0"/>
              <a:t>     </a:t>
            </a:r>
          </a:p>
          <a:p>
            <a:pPr lvl="1"/>
            <a:endParaRPr lang="en-GB" sz="1400" dirty="0"/>
          </a:p>
          <a:p>
            <a:endParaRPr lang="en-GB" sz="1600" dirty="0"/>
          </a:p>
        </p:txBody>
      </p:sp>
      <p:graphicFrame>
        <p:nvGraphicFramePr>
          <p:cNvPr id="2" name="Table 2">
            <a:extLst>
              <a:ext uri="{FF2B5EF4-FFF2-40B4-BE49-F238E27FC236}">
                <a16:creationId xmlns="" xmlns:a16="http://schemas.microsoft.com/office/drawing/2014/main" id="{15E99EA7-A93A-4447-9D9C-598CDEFE44CD}"/>
              </a:ext>
            </a:extLst>
          </p:cNvPr>
          <p:cNvGraphicFramePr>
            <a:graphicFrameLocks noGrp="1"/>
          </p:cNvGraphicFramePr>
          <p:nvPr>
            <p:extLst>
              <p:ext uri="{D42A27DB-BD31-4B8C-83A1-F6EECF244321}">
                <p14:modId xmlns:p14="http://schemas.microsoft.com/office/powerpoint/2010/main" val="1547733070"/>
              </p:ext>
            </p:extLst>
          </p:nvPr>
        </p:nvGraphicFramePr>
        <p:xfrm>
          <a:off x="140301" y="1980071"/>
          <a:ext cx="9625395" cy="4208000"/>
        </p:xfrm>
        <a:graphic>
          <a:graphicData uri="http://schemas.openxmlformats.org/drawingml/2006/table">
            <a:tbl>
              <a:tblPr firstRow="1" bandRow="1">
                <a:tableStyleId>{5C22544A-7EE6-4342-B048-85BDC9FD1C3A}</a:tableStyleId>
              </a:tblPr>
              <a:tblGrid>
                <a:gridCol w="3208465">
                  <a:extLst>
                    <a:ext uri="{9D8B030D-6E8A-4147-A177-3AD203B41FA5}">
                      <a16:colId xmlns="" xmlns:a16="http://schemas.microsoft.com/office/drawing/2014/main" val="4187268436"/>
                    </a:ext>
                  </a:extLst>
                </a:gridCol>
                <a:gridCol w="3208465">
                  <a:extLst>
                    <a:ext uri="{9D8B030D-6E8A-4147-A177-3AD203B41FA5}">
                      <a16:colId xmlns="" xmlns:a16="http://schemas.microsoft.com/office/drawing/2014/main" val="3940880152"/>
                    </a:ext>
                  </a:extLst>
                </a:gridCol>
                <a:gridCol w="3208465">
                  <a:extLst>
                    <a:ext uri="{9D8B030D-6E8A-4147-A177-3AD203B41FA5}">
                      <a16:colId xmlns="" xmlns:a16="http://schemas.microsoft.com/office/drawing/2014/main" val="3345191277"/>
                    </a:ext>
                  </a:extLst>
                </a:gridCol>
              </a:tblGrid>
              <a:tr h="306560">
                <a:tc>
                  <a:txBody>
                    <a:bodyPr/>
                    <a:lstStyle/>
                    <a:p>
                      <a:r>
                        <a:rPr lang="en-GB" sz="1200" dirty="0"/>
                        <a:t>1) A diverse and vibrant place</a:t>
                      </a:r>
                    </a:p>
                  </a:txBody>
                  <a:tcPr/>
                </a:tc>
                <a:tc>
                  <a:txBody>
                    <a:bodyPr/>
                    <a:lstStyle/>
                    <a:p>
                      <a:r>
                        <a:rPr lang="en-GB" sz="1200" dirty="0"/>
                        <a:t>2) Opportunity for all</a:t>
                      </a:r>
                    </a:p>
                  </a:txBody>
                  <a:tcPr/>
                </a:tc>
                <a:tc>
                  <a:txBody>
                    <a:bodyPr/>
                    <a:lstStyle/>
                    <a:p>
                      <a:r>
                        <a:rPr lang="en-GB" sz="1200" dirty="0"/>
                        <a:t>3) Connected and accessible</a:t>
                      </a:r>
                    </a:p>
                  </a:txBody>
                  <a:tcPr/>
                </a:tc>
                <a:extLst>
                  <a:ext uri="{0D108BD9-81ED-4DB2-BD59-A6C34878D82A}">
                    <a16:rowId xmlns="" xmlns:a16="http://schemas.microsoft.com/office/drawing/2014/main" val="3108946214"/>
                  </a:ext>
                </a:extLst>
              </a:tr>
              <a:tr h="3727790">
                <a:tc>
                  <a:txBody>
                    <a:bodyPr/>
                    <a:lstStyle/>
                    <a:p>
                      <a:r>
                        <a:rPr lang="en-GB" sz="1000" dirty="0"/>
                        <a:t>Improving the market</a:t>
                      </a:r>
                    </a:p>
                    <a:p>
                      <a:endParaRPr lang="en-GB" sz="1000" dirty="0"/>
                    </a:p>
                    <a:p>
                      <a:r>
                        <a:rPr lang="en-GB" sz="1000" kern="1200" dirty="0">
                          <a:solidFill>
                            <a:schemeClr val="dk1"/>
                          </a:solidFill>
                          <a:effectLst/>
                          <a:latin typeface="+mn-lt"/>
                          <a:ea typeface="+mn-ea"/>
                          <a:cs typeface="+mn-cs"/>
                        </a:rPr>
                        <a:t>Developing the creative and cultural sector offer with music and arts at the forefront</a:t>
                      </a:r>
                    </a:p>
                    <a:p>
                      <a:endParaRPr lang="en-GB" sz="10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effectLst/>
                          <a:latin typeface="+mn-lt"/>
                          <a:ea typeface="+mn-ea"/>
                          <a:cs typeface="+mn-cs"/>
                        </a:rPr>
                        <a:t>Attracting and improving an eclectic mix of retail, leisure and community facilities that are fit for purpose and succeeding in the digital era.</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0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effectLst/>
                          <a:latin typeface="+mn-lt"/>
                          <a:ea typeface="+mn-ea"/>
                          <a:cs typeface="+mn-cs"/>
                        </a:rPr>
                        <a:t>Increasing the range of dining establishments and cultural events in the town centre</a:t>
                      </a:r>
                    </a:p>
                    <a:p>
                      <a:endParaRPr lang="en-GB" sz="1000"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effectLst/>
                          <a:latin typeface="+mn-lt"/>
                          <a:ea typeface="+mn-ea"/>
                          <a:cs typeface="+mn-cs"/>
                        </a:rPr>
                        <a:t>Bringing vacant buildings back into use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000" kern="1200" dirty="0">
                        <a:solidFill>
                          <a:schemeClr val="dk1"/>
                        </a:solidFill>
                        <a:effectLst/>
                        <a:latin typeface="+mn-lt"/>
                        <a:ea typeface="+mn-ea"/>
                        <a:cs typeface="+mn-cs"/>
                      </a:endParaRPr>
                    </a:p>
                    <a:p>
                      <a:r>
                        <a:rPr lang="en-GB" sz="1000" kern="1200" dirty="0">
                          <a:solidFill>
                            <a:schemeClr val="dk1"/>
                          </a:solidFill>
                          <a:effectLst/>
                          <a:latin typeface="+mn-lt"/>
                          <a:ea typeface="+mn-ea"/>
                          <a:cs typeface="+mn-cs"/>
                        </a:rPr>
                        <a:t>Improving the appearance of buildings</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Developing Daisy Hill which will offer town centre living and increase footfall in the town centre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000" kern="1200" dirty="0">
                        <a:solidFill>
                          <a:schemeClr val="dk1"/>
                        </a:solidFill>
                        <a:effectLst/>
                        <a:latin typeface="+mn-lt"/>
                        <a:ea typeface="+mn-ea"/>
                        <a:cs typeface="+mn-cs"/>
                      </a:endParaRPr>
                    </a:p>
                    <a:p>
                      <a:r>
                        <a:rPr lang="en-GB" sz="1000" kern="1200" dirty="0">
                          <a:solidFill>
                            <a:schemeClr val="dk1"/>
                          </a:solidFill>
                          <a:effectLst/>
                          <a:latin typeface="+mn-lt"/>
                          <a:ea typeface="+mn-ea"/>
                          <a:cs typeface="+mn-cs"/>
                        </a:rPr>
                        <a:t>Facilitating businesses and institutions to move into the town centre and increase footfall</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Improving and creating new public spaces with more green space</a:t>
                      </a:r>
                    </a:p>
                    <a:p>
                      <a:r>
                        <a:rPr lang="en-GB" sz="1000" kern="1200" dirty="0">
                          <a:solidFill>
                            <a:schemeClr val="dk1"/>
                          </a:solidFill>
                          <a:effectLst/>
                          <a:latin typeface="+mn-lt"/>
                          <a:ea typeface="+mn-ea"/>
                          <a:cs typeface="+mn-cs"/>
                        </a:rPr>
                        <a:t> </a:t>
                      </a:r>
                    </a:p>
                  </a:txBody>
                  <a:tcPr/>
                </a:tc>
                <a:tc>
                  <a:txBody>
                    <a:bodyPr/>
                    <a:lstStyle/>
                    <a:p>
                      <a:r>
                        <a:rPr lang="en-GB" sz="1000" kern="1200" dirty="0">
                          <a:solidFill>
                            <a:schemeClr val="dk1"/>
                          </a:solidFill>
                          <a:effectLst/>
                          <a:latin typeface="+mn-lt"/>
                          <a:ea typeface="+mn-ea"/>
                          <a:cs typeface="+mn-cs"/>
                        </a:rPr>
                        <a:t>Supporting businesses to create jobs</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improving access to quality education and skills</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Improving the connection between education / skills providers and employers in Dewsbury and the wider region.</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Embracing the digital era and encouraging a vibrant creative economy around the town by providing a creative hub for start-up businesses to thrive. </a:t>
                      </a:r>
                    </a:p>
                    <a:p>
                      <a:endParaRPr lang="en-GB" sz="1000" kern="1200" dirty="0">
                        <a:solidFill>
                          <a:schemeClr val="dk1"/>
                        </a:solidFill>
                        <a:effectLst/>
                        <a:latin typeface="+mn-lt"/>
                        <a:ea typeface="+mn-ea"/>
                        <a:cs typeface="+mn-cs"/>
                      </a:endParaRPr>
                    </a:p>
                    <a:p>
                      <a:r>
                        <a:rPr lang="en-GB" sz="1000" kern="1200" dirty="0">
                          <a:solidFill>
                            <a:schemeClr val="dk1"/>
                          </a:solidFill>
                          <a:effectLst/>
                          <a:latin typeface="+mn-lt"/>
                          <a:ea typeface="+mn-ea"/>
                          <a:cs typeface="+mn-cs"/>
                        </a:rPr>
                        <a:t>Capitalising on post Covid shift to flexible working through developing greater “satellite town” amenity (e.g. shared office, connectivity, networking, etc)</a:t>
                      </a:r>
                      <a:endParaRPr lang="en-GB" sz="1000" dirty="0"/>
                    </a:p>
                  </a:txBody>
                  <a:tcPr/>
                </a:tc>
                <a:tc>
                  <a:txBody>
                    <a:bodyPr/>
                    <a:lstStyle/>
                    <a:p>
                      <a:r>
                        <a:rPr lang="en-GB" sz="1000" kern="1200" dirty="0">
                          <a:solidFill>
                            <a:schemeClr val="dk1"/>
                          </a:solidFill>
                          <a:effectLst/>
                          <a:latin typeface="+mn-lt"/>
                          <a:ea typeface="+mn-ea"/>
                          <a:cs typeface="+mn-cs"/>
                        </a:rPr>
                        <a:t>improving gateways to the town</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Improve key ring road junctions and vehicular routes</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Improving pedestrian and cycle routes / network</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Improvements for public transport and increasing the use of sustainable methods</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Full fibre connectivity across the town centre that will help to support business growth.</a:t>
                      </a:r>
                    </a:p>
                    <a:p>
                      <a:r>
                        <a:rPr lang="en-GB" sz="1000" kern="1200" dirty="0">
                          <a:solidFill>
                            <a:schemeClr val="dk1"/>
                          </a:solidFill>
                          <a:effectLst/>
                          <a:latin typeface="+mn-lt"/>
                          <a:ea typeface="+mn-ea"/>
                          <a:cs typeface="+mn-cs"/>
                        </a:rPr>
                        <a:t> </a:t>
                      </a:r>
                    </a:p>
                    <a:p>
                      <a:r>
                        <a:rPr lang="en-GB" sz="1000" kern="1200" dirty="0">
                          <a:solidFill>
                            <a:schemeClr val="dk1"/>
                          </a:solidFill>
                          <a:effectLst/>
                          <a:latin typeface="+mn-lt"/>
                          <a:ea typeface="+mn-ea"/>
                          <a:cs typeface="+mn-cs"/>
                        </a:rPr>
                        <a:t>Connecting the town centre with the residential and commercial communities at Dewsbury Riverside and Chidswell</a:t>
                      </a:r>
                      <a:br>
                        <a:rPr lang="en-GB" sz="1000" kern="1200" dirty="0">
                          <a:solidFill>
                            <a:schemeClr val="dk1"/>
                          </a:solidFill>
                          <a:effectLst/>
                          <a:latin typeface="+mn-lt"/>
                          <a:ea typeface="+mn-ea"/>
                          <a:cs typeface="+mn-cs"/>
                        </a:rPr>
                      </a:br>
                      <a:r>
                        <a:rPr lang="en-GB" sz="1000" kern="1200" dirty="0">
                          <a:solidFill>
                            <a:schemeClr val="dk1"/>
                          </a:solidFill>
                          <a:effectLst/>
                          <a:latin typeface="+mn-lt"/>
                          <a:ea typeface="+mn-ea"/>
                          <a:cs typeface="+mn-cs"/>
                        </a:rPr>
                        <a:t/>
                      </a:r>
                      <a:br>
                        <a:rPr lang="en-GB" sz="1000" kern="1200" dirty="0">
                          <a:solidFill>
                            <a:schemeClr val="dk1"/>
                          </a:solidFill>
                          <a:effectLst/>
                          <a:latin typeface="+mn-lt"/>
                          <a:ea typeface="+mn-ea"/>
                          <a:cs typeface="+mn-cs"/>
                        </a:rPr>
                      </a:br>
                      <a:r>
                        <a:rPr lang="en-GB" sz="1000" kern="1200" dirty="0">
                          <a:solidFill>
                            <a:schemeClr val="dk1"/>
                          </a:solidFill>
                          <a:effectLst/>
                          <a:latin typeface="+mn-lt"/>
                          <a:ea typeface="+mn-ea"/>
                          <a:cs typeface="+mn-cs"/>
                        </a:rPr>
                        <a:t>Supporting safety </a:t>
                      </a:r>
                    </a:p>
                    <a:p>
                      <a:endParaRPr lang="en-GB" sz="1000" dirty="0"/>
                    </a:p>
                  </a:txBody>
                  <a:tcPr/>
                </a:tc>
                <a:extLst>
                  <a:ext uri="{0D108BD9-81ED-4DB2-BD59-A6C34878D82A}">
                    <a16:rowId xmlns="" xmlns:a16="http://schemas.microsoft.com/office/drawing/2014/main" val="2497136708"/>
                  </a:ext>
                </a:extLst>
              </a:tr>
            </a:tbl>
          </a:graphicData>
        </a:graphic>
      </p:graphicFrame>
    </p:spTree>
    <p:extLst>
      <p:ext uri="{BB962C8B-B14F-4D97-AF65-F5344CB8AC3E}">
        <p14:creationId xmlns:p14="http://schemas.microsoft.com/office/powerpoint/2010/main" val="201327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0D56E7-21EF-4A63-9552-4524EEEBF868}"/>
              </a:ext>
            </a:extLst>
          </p:cNvPr>
          <p:cNvSpPr>
            <a:spLocks noGrp="1"/>
          </p:cNvSpPr>
          <p:nvPr>
            <p:ph type="title"/>
          </p:nvPr>
        </p:nvSpPr>
        <p:spPr/>
        <p:txBody>
          <a:bodyPr/>
          <a:lstStyle/>
          <a:p>
            <a:r>
              <a:rPr lang="en-GB" dirty="0"/>
              <a:t>Dewsbury Town Investment Plan</a:t>
            </a:r>
          </a:p>
        </p:txBody>
      </p:sp>
      <p:sp>
        <p:nvSpPr>
          <p:cNvPr id="3" name="Text Placeholder 2">
            <a:extLst>
              <a:ext uri="{FF2B5EF4-FFF2-40B4-BE49-F238E27FC236}">
                <a16:creationId xmlns="" xmlns:a16="http://schemas.microsoft.com/office/drawing/2014/main" id="{A2804AE8-4C79-4213-AAA0-671E657C79C3}"/>
              </a:ext>
            </a:extLst>
          </p:cNvPr>
          <p:cNvSpPr>
            <a:spLocks noGrp="1"/>
          </p:cNvSpPr>
          <p:nvPr>
            <p:ph type="body" sz="quarter" idx="13"/>
          </p:nvPr>
        </p:nvSpPr>
        <p:spPr>
          <a:xfrm>
            <a:off x="242264" y="647699"/>
            <a:ext cx="9309939" cy="3516337"/>
          </a:xfrm>
        </p:spPr>
        <p:txBody>
          <a:bodyPr/>
          <a:lstStyle/>
          <a:p>
            <a:r>
              <a:rPr lang="en-GB" dirty="0"/>
              <a:t>Socio-economic Baseline</a:t>
            </a:r>
          </a:p>
          <a:p>
            <a:endParaRPr lang="en-GB" dirty="0"/>
          </a:p>
          <a:p>
            <a:pPr marL="457200" indent="-457200">
              <a:buFont typeface="Arial" panose="020B0604020202020204" pitchFamily="34" charset="0"/>
              <a:buChar char="•"/>
            </a:pPr>
            <a:r>
              <a:rPr lang="en-GB" dirty="0"/>
              <a:t>Context</a:t>
            </a:r>
          </a:p>
          <a:p>
            <a:pPr marL="457200" indent="-457200">
              <a:buFont typeface="Arial" panose="020B0604020202020204" pitchFamily="34" charset="0"/>
              <a:buChar char="•"/>
            </a:pPr>
            <a:r>
              <a:rPr lang="en-GB" dirty="0"/>
              <a:t>Approach</a:t>
            </a:r>
          </a:p>
          <a:p>
            <a:pPr marL="457200" indent="-457200">
              <a:buFont typeface="Arial" panose="020B0604020202020204" pitchFamily="34" charset="0"/>
              <a:buChar char="•"/>
            </a:pPr>
            <a:r>
              <a:rPr lang="en-GB" dirty="0"/>
              <a:t>Headlines</a:t>
            </a:r>
          </a:p>
          <a:p>
            <a:pPr marL="457200" indent="-457200">
              <a:buFont typeface="Arial" panose="020B0604020202020204" pitchFamily="34" charset="0"/>
              <a:buChar char="•"/>
            </a:pPr>
            <a:r>
              <a:rPr lang="en-GB" dirty="0"/>
              <a:t>Conclusions</a:t>
            </a:r>
          </a:p>
          <a:p>
            <a:endParaRPr lang="en-GB" dirty="0"/>
          </a:p>
          <a:p>
            <a:pPr marL="457200" indent="-457200">
              <a:buFont typeface="Arial" panose="020B0604020202020204" pitchFamily="34" charset="0"/>
              <a:buChar char="•"/>
            </a:pPr>
            <a:endParaRPr lang="en-GB" dirty="0"/>
          </a:p>
          <a:p>
            <a:endParaRPr lang="en-GB" dirty="0"/>
          </a:p>
        </p:txBody>
      </p:sp>
      <p:sp>
        <p:nvSpPr>
          <p:cNvPr id="4" name="Footer Placeholder 3">
            <a:extLst>
              <a:ext uri="{FF2B5EF4-FFF2-40B4-BE49-F238E27FC236}">
                <a16:creationId xmlns="" xmlns:a16="http://schemas.microsoft.com/office/drawing/2014/main" id="{C8B940B3-7AD4-49EA-B7F4-2E74CD9E5D32}"/>
              </a:ext>
            </a:extLst>
          </p:cNvPr>
          <p:cNvSpPr>
            <a:spLocks noGrp="1"/>
          </p:cNvSpPr>
          <p:nvPr>
            <p:ph type="ftr" sz="quarter" idx="14"/>
          </p:nvPr>
        </p:nvSpPr>
        <p:spPr/>
        <p:txBody>
          <a:bodyPr/>
          <a:lstStyle/>
          <a:p>
            <a:r>
              <a:rPr lang="en-GB" dirty="0"/>
              <a:t>Dewsbury Town Fund</a:t>
            </a:r>
          </a:p>
        </p:txBody>
      </p:sp>
      <p:sp>
        <p:nvSpPr>
          <p:cNvPr id="5" name="Slide Number Placeholder 4">
            <a:extLst>
              <a:ext uri="{FF2B5EF4-FFF2-40B4-BE49-F238E27FC236}">
                <a16:creationId xmlns="" xmlns:a16="http://schemas.microsoft.com/office/drawing/2014/main" id="{7104C8EC-88DF-48A6-B060-35DB7C29FE21}"/>
              </a:ext>
            </a:extLst>
          </p:cNvPr>
          <p:cNvSpPr>
            <a:spLocks noGrp="1"/>
          </p:cNvSpPr>
          <p:nvPr>
            <p:ph type="sldNum" sz="quarter" idx="15"/>
          </p:nvPr>
        </p:nvSpPr>
        <p:spPr/>
        <p:txBody>
          <a:bodyPr/>
          <a:lstStyle/>
          <a:p>
            <a:fld id="{D491A964-A607-4C9F-9589-0EFF81922125}" type="slidenum">
              <a:rPr lang="en-GB" smtClean="0"/>
              <a:pPr/>
              <a:t>2</a:t>
            </a:fld>
            <a:endParaRPr lang="en-GB" dirty="0"/>
          </a:p>
        </p:txBody>
      </p:sp>
    </p:spTree>
    <p:extLst>
      <p:ext uri="{BB962C8B-B14F-4D97-AF65-F5344CB8AC3E}">
        <p14:creationId xmlns:p14="http://schemas.microsoft.com/office/powerpoint/2010/main" val="38760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a:xfrm>
            <a:off x="126609" y="236714"/>
            <a:ext cx="9309937" cy="421129"/>
          </a:xfrm>
        </p:spPr>
        <p:txBody>
          <a:bodyPr/>
          <a:lstStyle/>
          <a:p>
            <a:r>
              <a:rPr lang="en-GB" dirty="0"/>
              <a:t>Socio-economic baseline assessment - context</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3</a:t>
            </a:fld>
            <a:endParaRPr lang="en-GB" dirty="0"/>
          </a:p>
        </p:txBody>
      </p:sp>
      <p:sp>
        <p:nvSpPr>
          <p:cNvPr id="34" name="Text Placeholder 33"/>
          <p:cNvSpPr>
            <a:spLocks noGrp="1"/>
          </p:cNvSpPr>
          <p:nvPr>
            <p:ph type="body" sz="quarter" idx="14"/>
          </p:nvPr>
        </p:nvSpPr>
        <p:spPr>
          <a:xfrm>
            <a:off x="126609" y="657843"/>
            <a:ext cx="9779391" cy="4662000"/>
          </a:xfrm>
        </p:spPr>
        <p:txBody>
          <a:bodyPr/>
          <a:lstStyle/>
          <a:p>
            <a:r>
              <a:rPr lang="en-GB" sz="2000" dirty="0"/>
              <a:t>Key considerations for the Town Board</a:t>
            </a:r>
            <a:r>
              <a:rPr lang="en-GB" sz="1500" b="0" dirty="0"/>
              <a:t> </a:t>
            </a:r>
            <a:br>
              <a:rPr lang="en-GB" sz="1500" b="0" dirty="0"/>
            </a:br>
            <a:r>
              <a:rPr lang="en-GB" sz="1500" b="0" dirty="0"/>
              <a:t/>
            </a:r>
            <a:br>
              <a:rPr lang="en-GB" sz="1500" b="0" dirty="0"/>
            </a:br>
            <a:r>
              <a:rPr lang="en-GB" sz="2000" b="0" dirty="0"/>
              <a:t>Dewsbury’s TIP needs to demonstrate that the investment proposed is suitable for addressing specific needs in Dewsbury.</a:t>
            </a:r>
            <a:r>
              <a:rPr lang="en-GB" sz="1500" b="0" dirty="0"/>
              <a:t/>
            </a:r>
            <a:br>
              <a:rPr lang="en-GB" sz="1500" b="0" dirty="0"/>
            </a:br>
            <a:r>
              <a:rPr lang="en-GB" sz="1500" b="0" dirty="0"/>
              <a:t/>
            </a:r>
            <a:br>
              <a:rPr lang="en-GB" sz="1500" b="0" dirty="0"/>
            </a:br>
            <a:endParaRPr lang="en-GB" sz="1500" b="0" dirty="0"/>
          </a:p>
          <a:p>
            <a:pPr marL="285750" indent="-285750">
              <a:buFont typeface="Arial" panose="020B0604020202020204" pitchFamily="34" charset="0"/>
              <a:buChar char="•"/>
            </a:pPr>
            <a:r>
              <a:rPr lang="en-GB" sz="2000" b="0" dirty="0"/>
              <a:t>Does the Board have appropriate insight into Dewsbury’s current performance? i.e. a clear picture of Dewsbury’s socio-economic position.</a:t>
            </a:r>
            <a:br>
              <a:rPr lang="en-GB" sz="2000" b="0" dirty="0"/>
            </a:br>
            <a:endParaRPr lang="en-GB" sz="2000" b="0" dirty="0"/>
          </a:p>
          <a:p>
            <a:pPr marL="285750" indent="-285750">
              <a:buFont typeface="Arial" panose="020B0604020202020204" pitchFamily="34" charset="0"/>
              <a:buChar char="•"/>
            </a:pPr>
            <a:r>
              <a:rPr lang="en-GB" sz="2000" b="0" dirty="0"/>
              <a:t>Are you able to identify, and prioritise, areas of need / opportunity?</a:t>
            </a:r>
            <a:br>
              <a:rPr lang="en-GB" sz="2000" b="0" dirty="0"/>
            </a:br>
            <a:endParaRPr lang="en-GB" sz="2000" b="0" dirty="0"/>
          </a:p>
          <a:p>
            <a:pPr marL="285750" indent="-285750">
              <a:buFont typeface="Arial" panose="020B0604020202020204" pitchFamily="34" charset="0"/>
              <a:buChar char="•"/>
            </a:pPr>
            <a:r>
              <a:rPr lang="en-GB" sz="2000" b="0" dirty="0"/>
              <a:t>Will the evidence base be sufficient to support the demonstration of how the projects (once decided) will help improve outcomes?</a:t>
            </a:r>
          </a:p>
          <a:p>
            <a:pPr lvl="1"/>
            <a:endParaRPr lang="en-GB" sz="1600" b="1" dirty="0">
              <a:solidFill>
                <a:schemeClr val="tx2"/>
              </a:solidFill>
            </a:endParaRPr>
          </a:p>
          <a:p>
            <a:pPr lvl="1"/>
            <a:endParaRPr lang="en-GB" sz="1600" b="1" dirty="0">
              <a:solidFill>
                <a:schemeClr val="tx2"/>
              </a:solidFill>
            </a:endParaRP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287076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Socio-economic baseline assessment - approach</a:t>
            </a:r>
            <a:br>
              <a:rPr lang="en-GB" dirty="0"/>
            </a:br>
            <a:r>
              <a:rPr lang="en-GB" dirty="0"/>
              <a:t/>
            </a:r>
            <a:br>
              <a:rPr lang="en-GB" dirty="0"/>
            </a:br>
            <a:endParaRPr lang="en-GB" dirty="0"/>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4</a:t>
            </a:fld>
            <a:endParaRPr lang="en-GB" dirty="0"/>
          </a:p>
        </p:txBody>
      </p:sp>
      <p:sp>
        <p:nvSpPr>
          <p:cNvPr id="34" name="Text Placeholder 33"/>
          <p:cNvSpPr>
            <a:spLocks noGrp="1"/>
          </p:cNvSpPr>
          <p:nvPr>
            <p:ph type="body" sz="quarter" idx="14"/>
          </p:nvPr>
        </p:nvSpPr>
        <p:spPr>
          <a:xfrm>
            <a:off x="126609" y="1026941"/>
            <a:ext cx="9779391" cy="4292901"/>
          </a:xfrm>
        </p:spPr>
        <p:txBody>
          <a:bodyPr/>
          <a:lstStyle/>
          <a:p>
            <a:r>
              <a:rPr lang="en-GB" sz="2000" dirty="0"/>
              <a:t>Work undertaken and purpose</a:t>
            </a:r>
          </a:p>
          <a:p>
            <a:pPr marL="285750" indent="-285750">
              <a:buFont typeface="Arial" panose="020B0604020202020204" pitchFamily="34" charset="0"/>
              <a:buChar char="•"/>
            </a:pPr>
            <a:r>
              <a:rPr lang="en-GB" sz="1500" b="0" dirty="0"/>
              <a:t>Assess the past and current economic  performance and socio-economic characteristics of the town and the wider North Kirklees Growth Zone.</a:t>
            </a:r>
          </a:p>
          <a:p>
            <a:pPr marL="285750" indent="-285750">
              <a:buFont typeface="Arial" panose="020B0604020202020204" pitchFamily="34" charset="0"/>
              <a:buChar char="•"/>
            </a:pPr>
            <a:r>
              <a:rPr lang="en-GB" sz="1500" b="0" dirty="0"/>
              <a:t>Compare this performance to other areas in order to determine the scale of the task ahead.</a:t>
            </a:r>
          </a:p>
          <a:p>
            <a:pPr marL="285750" indent="-285750">
              <a:buFont typeface="Arial" panose="020B0604020202020204" pitchFamily="34" charset="0"/>
              <a:buChar char="•"/>
            </a:pPr>
            <a:r>
              <a:rPr lang="en-GB" sz="1500" b="0" dirty="0"/>
              <a:t>Determine the drivers of both under-performance and of success in the local economy in order to devise interventions / projects that have the greatest impact.</a:t>
            </a:r>
            <a:br>
              <a:rPr lang="en-GB" sz="1500" b="0" dirty="0"/>
            </a:br>
            <a:endParaRPr lang="en-GB" sz="1500" b="0" dirty="0"/>
          </a:p>
          <a:p>
            <a:r>
              <a:rPr lang="en-GB" sz="2000" dirty="0"/>
              <a:t>Data assembly</a:t>
            </a:r>
          </a:p>
          <a:p>
            <a:pPr marL="285750" indent="-285750">
              <a:buFont typeface="Arial" panose="020B0604020202020204" pitchFamily="34" charset="0"/>
              <a:buChar char="•"/>
            </a:pPr>
            <a:r>
              <a:rPr lang="en-GB" sz="1500" b="0" dirty="0"/>
              <a:t>Used a wide range of sources – mainly data from the ONS and Nomis as well as the Council and WYCA. </a:t>
            </a:r>
            <a:br>
              <a:rPr lang="en-GB" sz="1500" b="0" dirty="0"/>
            </a:br>
            <a:endParaRPr lang="en-GB" sz="1500" b="0" dirty="0"/>
          </a:p>
          <a:p>
            <a:r>
              <a:rPr lang="en-GB" sz="2000" dirty="0"/>
              <a:t>Factors driving local economic performance</a:t>
            </a:r>
          </a:p>
          <a:p>
            <a:pPr marL="285750" indent="-285750">
              <a:buFont typeface="Arial" panose="020B0604020202020204" pitchFamily="34" charset="0"/>
              <a:buChar char="•"/>
            </a:pPr>
            <a:r>
              <a:rPr lang="en-GB" sz="1500" b="0" i="1" dirty="0"/>
              <a:t>For the people of Dewsbury</a:t>
            </a:r>
            <a:r>
              <a:rPr lang="en-GB" sz="1500" b="0" dirty="0"/>
              <a:t> – the supply side of the local economy (skills levels and state of health)</a:t>
            </a:r>
          </a:p>
          <a:p>
            <a:pPr marL="285750" indent="-285750">
              <a:buFont typeface="Arial" panose="020B0604020202020204" pitchFamily="34" charset="0"/>
              <a:buChar char="•"/>
            </a:pPr>
            <a:r>
              <a:rPr lang="en-GB" sz="1500" b="0" i="1" dirty="0"/>
              <a:t>In relation to economic activity</a:t>
            </a:r>
            <a:r>
              <a:rPr lang="en-GB" sz="1500" b="0" dirty="0"/>
              <a:t> – the demand side – number and success of local private businesses</a:t>
            </a:r>
          </a:p>
          <a:p>
            <a:pPr marL="285750" indent="-285750">
              <a:buFont typeface="Arial" panose="020B0604020202020204" pitchFamily="34" charset="0"/>
              <a:buChar char="•"/>
            </a:pPr>
            <a:r>
              <a:rPr lang="en-GB" sz="1500" b="0" i="1" dirty="0"/>
              <a:t>Good infrastructure and public realm</a:t>
            </a:r>
            <a:r>
              <a:rPr lang="en-GB" sz="1500" b="0" dirty="0"/>
              <a:t> – Quality of local transport and digital infrastructure</a:t>
            </a:r>
          </a:p>
          <a:p>
            <a:pPr lvl="1"/>
            <a:endParaRPr lang="en-GB" sz="1600" b="1" dirty="0">
              <a:solidFill>
                <a:schemeClr val="tx2"/>
              </a:solidFill>
            </a:endParaRPr>
          </a:p>
          <a:p>
            <a:pPr lvl="1"/>
            <a:endParaRPr lang="en-GB" sz="1600" b="1" dirty="0">
              <a:solidFill>
                <a:schemeClr val="tx2"/>
              </a:solidFill>
            </a:endParaRP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131638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Socio-economic baseline assessment - approach</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5</a:t>
            </a:fld>
            <a:endParaRPr lang="en-GB" dirty="0"/>
          </a:p>
        </p:txBody>
      </p:sp>
      <p:sp>
        <p:nvSpPr>
          <p:cNvPr id="34" name="Text Placeholder 33"/>
          <p:cNvSpPr>
            <a:spLocks noGrp="1"/>
          </p:cNvSpPr>
          <p:nvPr>
            <p:ph type="body" sz="quarter" idx="14"/>
          </p:nvPr>
        </p:nvSpPr>
        <p:spPr>
          <a:xfrm>
            <a:off x="588074" y="1207440"/>
            <a:ext cx="9523808" cy="4662000"/>
          </a:xfrm>
        </p:spPr>
        <p:txBody>
          <a:bodyPr/>
          <a:lstStyle/>
          <a:p>
            <a:endParaRPr lang="en-GB" sz="1600" dirty="0"/>
          </a:p>
          <a:p>
            <a:r>
              <a:rPr lang="en-GB" sz="1600" dirty="0"/>
              <a:t>     </a:t>
            </a:r>
          </a:p>
          <a:p>
            <a:pPr lvl="1"/>
            <a:endParaRPr lang="en-GB" sz="1400" dirty="0"/>
          </a:p>
          <a:p>
            <a:endParaRPr lang="en-GB" sz="1600" dirty="0"/>
          </a:p>
        </p:txBody>
      </p:sp>
      <p:pic>
        <p:nvPicPr>
          <p:cNvPr id="3" name="Picture 2" descr="A screenshot of a cell phone&#10;&#10;Description automatically generated">
            <a:extLst>
              <a:ext uri="{FF2B5EF4-FFF2-40B4-BE49-F238E27FC236}">
                <a16:creationId xmlns="" xmlns:a16="http://schemas.microsoft.com/office/drawing/2014/main" id="{EB3E2065-12D7-4E5E-932E-A5309F23B8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333" y="1601807"/>
            <a:ext cx="7697795" cy="3712567"/>
          </a:xfrm>
          <a:prstGeom prst="rect">
            <a:avLst/>
          </a:prstGeom>
        </p:spPr>
      </p:pic>
      <p:sp>
        <p:nvSpPr>
          <p:cNvPr id="2" name="TextBox 1">
            <a:extLst>
              <a:ext uri="{FF2B5EF4-FFF2-40B4-BE49-F238E27FC236}">
                <a16:creationId xmlns="" xmlns:a16="http://schemas.microsoft.com/office/drawing/2014/main" id="{7BD7A251-16AF-4E6E-B10D-92DAD554F35E}"/>
              </a:ext>
            </a:extLst>
          </p:cNvPr>
          <p:cNvSpPr txBox="1"/>
          <p:nvPr/>
        </p:nvSpPr>
        <p:spPr>
          <a:xfrm>
            <a:off x="250449" y="647701"/>
            <a:ext cx="8637564"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a:t>The Towns Fund is developing a dashboard tool that shows a range of socio-economic indicators for each of the 101 towns.  </a:t>
            </a:r>
            <a:br>
              <a:rPr lang="en-GB" sz="1400" dirty="0"/>
            </a:br>
            <a:endParaRPr lang="en-GB" sz="1400" dirty="0"/>
          </a:p>
          <a:p>
            <a:pPr marL="285750" indent="-285750">
              <a:buFont typeface="Arial" panose="020B0604020202020204" pitchFamily="34" charset="0"/>
              <a:buChar char="•"/>
            </a:pPr>
            <a:r>
              <a:rPr lang="en-GB" sz="1400" dirty="0"/>
              <a:t>Currently five of the eight categories completed.</a:t>
            </a:r>
          </a:p>
          <a:p>
            <a:endParaRPr lang="en-GB" sz="1400" dirty="0"/>
          </a:p>
        </p:txBody>
      </p:sp>
      <p:sp>
        <p:nvSpPr>
          <p:cNvPr id="8" name="TextBox 7">
            <a:extLst>
              <a:ext uri="{FF2B5EF4-FFF2-40B4-BE49-F238E27FC236}">
                <a16:creationId xmlns="" xmlns:a16="http://schemas.microsoft.com/office/drawing/2014/main" id="{864DC1F5-E411-4731-8474-F8ED40D28D13}"/>
              </a:ext>
            </a:extLst>
          </p:cNvPr>
          <p:cNvSpPr txBox="1"/>
          <p:nvPr/>
        </p:nvSpPr>
        <p:spPr>
          <a:xfrm>
            <a:off x="250449" y="5573734"/>
            <a:ext cx="9301753" cy="523220"/>
          </a:xfrm>
          <a:prstGeom prst="rect">
            <a:avLst/>
          </a:prstGeom>
          <a:noFill/>
        </p:spPr>
        <p:txBody>
          <a:bodyPr wrap="square" rtlCol="0">
            <a:spAutoFit/>
          </a:bodyPr>
          <a:lstStyle/>
          <a:p>
            <a:r>
              <a:rPr lang="en-GB" sz="1400" b="1" dirty="0"/>
              <a:t>We have undertaken a detailed socio-economic baseline assessment which will form the evidence base supporting the TIP</a:t>
            </a:r>
            <a:r>
              <a:rPr lang="en-GB" sz="1400" dirty="0"/>
              <a:t> </a:t>
            </a:r>
          </a:p>
        </p:txBody>
      </p:sp>
    </p:spTree>
    <p:extLst>
      <p:ext uri="{BB962C8B-B14F-4D97-AF65-F5344CB8AC3E}">
        <p14:creationId xmlns:p14="http://schemas.microsoft.com/office/powerpoint/2010/main" val="218012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Socio-economic baseline assessment - headlines</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6</a:t>
            </a:fld>
            <a:endParaRPr lang="en-GB" dirty="0"/>
          </a:p>
        </p:txBody>
      </p:sp>
      <p:sp>
        <p:nvSpPr>
          <p:cNvPr id="34" name="Text Placeholder 33"/>
          <p:cNvSpPr>
            <a:spLocks noGrp="1"/>
          </p:cNvSpPr>
          <p:nvPr>
            <p:ph type="body" sz="quarter" idx="14"/>
          </p:nvPr>
        </p:nvSpPr>
        <p:spPr>
          <a:xfrm>
            <a:off x="126609" y="718168"/>
            <a:ext cx="9779391" cy="4662000"/>
          </a:xfrm>
        </p:spPr>
        <p:txBody>
          <a:bodyPr/>
          <a:lstStyle/>
          <a:p>
            <a:r>
              <a:rPr lang="en-GB" sz="1500" dirty="0"/>
              <a:t>Key stats from our assessment</a:t>
            </a:r>
          </a:p>
          <a:p>
            <a:pPr lvl="1"/>
            <a:endParaRPr lang="en-GB" sz="1500" dirty="0"/>
          </a:p>
          <a:p>
            <a:pPr lvl="1"/>
            <a:r>
              <a:rPr lang="en-GB" sz="1500" dirty="0"/>
              <a:t>  </a:t>
            </a:r>
            <a:endParaRPr lang="en-GB" sz="1600" dirty="0">
              <a:solidFill>
                <a:schemeClr val="tx2"/>
              </a:solidFill>
            </a:endParaRPr>
          </a:p>
          <a:p>
            <a:r>
              <a:rPr lang="en-GB" sz="1600" dirty="0"/>
              <a:t>     </a:t>
            </a:r>
          </a:p>
          <a:p>
            <a:pPr lvl="1"/>
            <a:endParaRPr lang="en-GB" sz="1400" dirty="0"/>
          </a:p>
          <a:p>
            <a:endParaRPr lang="en-GB" sz="1600" dirty="0"/>
          </a:p>
        </p:txBody>
      </p:sp>
      <p:graphicFrame>
        <p:nvGraphicFramePr>
          <p:cNvPr id="2" name="Table 2">
            <a:extLst>
              <a:ext uri="{FF2B5EF4-FFF2-40B4-BE49-F238E27FC236}">
                <a16:creationId xmlns="" xmlns:a16="http://schemas.microsoft.com/office/drawing/2014/main" id="{9210CDF0-9A5E-429B-8941-64246441396F}"/>
              </a:ext>
            </a:extLst>
          </p:cNvPr>
          <p:cNvGraphicFramePr>
            <a:graphicFrameLocks noGrp="1"/>
          </p:cNvGraphicFramePr>
          <p:nvPr>
            <p:extLst>
              <p:ext uri="{D42A27DB-BD31-4B8C-83A1-F6EECF244321}">
                <p14:modId xmlns:p14="http://schemas.microsoft.com/office/powerpoint/2010/main" val="875243459"/>
              </p:ext>
            </p:extLst>
          </p:nvPr>
        </p:nvGraphicFramePr>
        <p:xfrm>
          <a:off x="103021" y="1012247"/>
          <a:ext cx="9676372" cy="5213868"/>
        </p:xfrm>
        <a:graphic>
          <a:graphicData uri="http://schemas.openxmlformats.org/drawingml/2006/table">
            <a:tbl>
              <a:tblPr firstRow="1" bandRow="1">
                <a:tableStyleId>{5940675A-B579-460E-94D1-54222C63F5DA}</a:tableStyleId>
              </a:tblPr>
              <a:tblGrid>
                <a:gridCol w="2497543">
                  <a:extLst>
                    <a:ext uri="{9D8B030D-6E8A-4147-A177-3AD203B41FA5}">
                      <a16:colId xmlns="" xmlns:a16="http://schemas.microsoft.com/office/drawing/2014/main" val="1235007958"/>
                    </a:ext>
                  </a:extLst>
                </a:gridCol>
                <a:gridCol w="2340643">
                  <a:extLst>
                    <a:ext uri="{9D8B030D-6E8A-4147-A177-3AD203B41FA5}">
                      <a16:colId xmlns="" xmlns:a16="http://schemas.microsoft.com/office/drawing/2014/main" val="1273780810"/>
                    </a:ext>
                  </a:extLst>
                </a:gridCol>
                <a:gridCol w="2419093">
                  <a:extLst>
                    <a:ext uri="{9D8B030D-6E8A-4147-A177-3AD203B41FA5}">
                      <a16:colId xmlns="" xmlns:a16="http://schemas.microsoft.com/office/drawing/2014/main" val="2450488509"/>
                    </a:ext>
                  </a:extLst>
                </a:gridCol>
                <a:gridCol w="2419093">
                  <a:extLst>
                    <a:ext uri="{9D8B030D-6E8A-4147-A177-3AD203B41FA5}">
                      <a16:colId xmlns="" xmlns:a16="http://schemas.microsoft.com/office/drawing/2014/main" val="1044630862"/>
                    </a:ext>
                  </a:extLst>
                </a:gridCol>
              </a:tblGrid>
              <a:tr h="260693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285127880"/>
                  </a:ext>
                </a:extLst>
              </a:tr>
              <a:tr h="260693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1072193486"/>
                  </a:ext>
                </a:extLst>
              </a:tr>
            </a:tbl>
          </a:graphicData>
        </a:graphic>
      </p:graphicFrame>
      <p:pic>
        <p:nvPicPr>
          <p:cNvPr id="8" name="Graphic 7" descr="Users">
            <a:extLst>
              <a:ext uri="{FF2B5EF4-FFF2-40B4-BE49-F238E27FC236}">
                <a16:creationId xmlns="" xmlns:a16="http://schemas.microsoft.com/office/drawing/2014/main" id="{58ADB812-712F-4219-A17B-13FFE1CC4D2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69071" y="1027611"/>
            <a:ext cx="687209" cy="687209"/>
          </a:xfrm>
          <a:prstGeom prst="rect">
            <a:avLst/>
          </a:prstGeom>
        </p:spPr>
      </p:pic>
      <p:pic>
        <p:nvPicPr>
          <p:cNvPr id="5" name="Graphic 4" descr="House">
            <a:extLst>
              <a:ext uri="{FF2B5EF4-FFF2-40B4-BE49-F238E27FC236}">
                <a16:creationId xmlns="" xmlns:a16="http://schemas.microsoft.com/office/drawing/2014/main" id="{6E87E535-1202-4B0A-BD4B-6FB060DE803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2528355" y="3547136"/>
            <a:ext cx="633047" cy="615462"/>
          </a:xfrm>
          <a:prstGeom prst="rect">
            <a:avLst/>
          </a:prstGeom>
        </p:spPr>
      </p:pic>
      <p:pic>
        <p:nvPicPr>
          <p:cNvPr id="12" name="Graphic 11" descr="Briefcase">
            <a:extLst>
              <a:ext uri="{FF2B5EF4-FFF2-40B4-BE49-F238E27FC236}">
                <a16:creationId xmlns="" xmlns:a16="http://schemas.microsoft.com/office/drawing/2014/main" id="{FE00203D-38BA-4CB7-817C-1D15FD31B45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504164" y="3605642"/>
            <a:ext cx="480058" cy="480058"/>
          </a:xfrm>
          <a:prstGeom prst="rect">
            <a:avLst/>
          </a:prstGeom>
        </p:spPr>
      </p:pic>
      <p:pic>
        <p:nvPicPr>
          <p:cNvPr id="16" name="Graphic 15" descr="Car">
            <a:extLst>
              <a:ext uri="{FF2B5EF4-FFF2-40B4-BE49-F238E27FC236}">
                <a16:creationId xmlns="" xmlns:a16="http://schemas.microsoft.com/office/drawing/2014/main" id="{D8E843FD-BDE9-458B-A5B9-4C67BFBA47A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412227" y="1035447"/>
            <a:ext cx="770443" cy="770443"/>
          </a:xfrm>
          <a:prstGeom prst="rect">
            <a:avLst/>
          </a:prstGeom>
        </p:spPr>
      </p:pic>
      <p:pic>
        <p:nvPicPr>
          <p:cNvPr id="18" name="Graphic 17" descr="Factory">
            <a:extLst>
              <a:ext uri="{FF2B5EF4-FFF2-40B4-BE49-F238E27FC236}">
                <a16:creationId xmlns="" xmlns:a16="http://schemas.microsoft.com/office/drawing/2014/main" id="{8A860525-756C-4187-BBA4-CCE34079F6E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899907" y="1020952"/>
            <a:ext cx="687209" cy="687209"/>
          </a:xfrm>
          <a:prstGeom prst="rect">
            <a:avLst/>
          </a:prstGeom>
        </p:spPr>
      </p:pic>
      <p:pic>
        <p:nvPicPr>
          <p:cNvPr id="24" name="Graphic 23" descr="Heart with pulse">
            <a:extLst>
              <a:ext uri="{FF2B5EF4-FFF2-40B4-BE49-F238E27FC236}">
                <a16:creationId xmlns="" xmlns:a16="http://schemas.microsoft.com/office/drawing/2014/main" id="{E66DDB5C-34E2-4A91-91A6-22ABFBE016A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103021" y="3582145"/>
            <a:ext cx="633047" cy="633047"/>
          </a:xfrm>
          <a:prstGeom prst="rect">
            <a:avLst/>
          </a:prstGeom>
        </p:spPr>
      </p:pic>
      <p:sp>
        <p:nvSpPr>
          <p:cNvPr id="25" name="TextBox 24">
            <a:extLst>
              <a:ext uri="{FF2B5EF4-FFF2-40B4-BE49-F238E27FC236}">
                <a16:creationId xmlns="" xmlns:a16="http://schemas.microsoft.com/office/drawing/2014/main" id="{C36D3052-9CB4-468B-AC83-551277F0C294}"/>
              </a:ext>
            </a:extLst>
          </p:cNvPr>
          <p:cNvSpPr txBox="1"/>
          <p:nvPr/>
        </p:nvSpPr>
        <p:spPr>
          <a:xfrm>
            <a:off x="874723" y="1135888"/>
            <a:ext cx="1180131" cy="276999"/>
          </a:xfrm>
          <a:prstGeom prst="rect">
            <a:avLst/>
          </a:prstGeom>
          <a:noFill/>
        </p:spPr>
        <p:txBody>
          <a:bodyPr wrap="none" rtlCol="0">
            <a:spAutoFit/>
          </a:bodyPr>
          <a:lstStyle/>
          <a:p>
            <a:r>
              <a:rPr lang="en-GB" sz="1200" b="1" dirty="0"/>
              <a:t>Demography</a:t>
            </a:r>
          </a:p>
        </p:txBody>
      </p:sp>
      <p:sp>
        <p:nvSpPr>
          <p:cNvPr id="28" name="TextBox 27">
            <a:extLst>
              <a:ext uri="{FF2B5EF4-FFF2-40B4-BE49-F238E27FC236}">
                <a16:creationId xmlns="" xmlns:a16="http://schemas.microsoft.com/office/drawing/2014/main" id="{4847495D-DCA1-40E3-AF8B-8EC9E58EDFA8}"/>
              </a:ext>
            </a:extLst>
          </p:cNvPr>
          <p:cNvSpPr txBox="1"/>
          <p:nvPr/>
        </p:nvSpPr>
        <p:spPr>
          <a:xfrm>
            <a:off x="3343767" y="1158911"/>
            <a:ext cx="1547238" cy="430887"/>
          </a:xfrm>
          <a:prstGeom prst="rect">
            <a:avLst/>
          </a:prstGeom>
          <a:noFill/>
        </p:spPr>
        <p:txBody>
          <a:bodyPr wrap="square" rtlCol="0">
            <a:spAutoFit/>
          </a:bodyPr>
          <a:lstStyle/>
          <a:p>
            <a:r>
              <a:rPr lang="en-GB" sz="1100" b="1" dirty="0"/>
              <a:t>Economic growth &amp; productivity</a:t>
            </a:r>
          </a:p>
        </p:txBody>
      </p:sp>
      <p:sp>
        <p:nvSpPr>
          <p:cNvPr id="29" name="TextBox 28">
            <a:extLst>
              <a:ext uri="{FF2B5EF4-FFF2-40B4-BE49-F238E27FC236}">
                <a16:creationId xmlns="" xmlns:a16="http://schemas.microsoft.com/office/drawing/2014/main" id="{D4CF3E2C-6880-48AF-B22A-264D7EF7C8A5}"/>
              </a:ext>
            </a:extLst>
          </p:cNvPr>
          <p:cNvSpPr txBox="1"/>
          <p:nvPr/>
        </p:nvSpPr>
        <p:spPr>
          <a:xfrm>
            <a:off x="5939966" y="3624078"/>
            <a:ext cx="1463254" cy="461665"/>
          </a:xfrm>
          <a:prstGeom prst="rect">
            <a:avLst/>
          </a:prstGeom>
          <a:noFill/>
        </p:spPr>
        <p:txBody>
          <a:bodyPr wrap="square" rtlCol="0">
            <a:spAutoFit/>
          </a:bodyPr>
          <a:lstStyle/>
          <a:p>
            <a:r>
              <a:rPr lang="en-GB" sz="1200" b="1" dirty="0"/>
              <a:t>Skills, education &amp; employment</a:t>
            </a:r>
          </a:p>
        </p:txBody>
      </p:sp>
      <p:sp>
        <p:nvSpPr>
          <p:cNvPr id="30" name="TextBox 29">
            <a:extLst>
              <a:ext uri="{FF2B5EF4-FFF2-40B4-BE49-F238E27FC236}">
                <a16:creationId xmlns="" xmlns:a16="http://schemas.microsoft.com/office/drawing/2014/main" id="{6C545520-F6DD-4E99-990E-C7E6EE5FEC25}"/>
              </a:ext>
            </a:extLst>
          </p:cNvPr>
          <p:cNvSpPr txBox="1"/>
          <p:nvPr/>
        </p:nvSpPr>
        <p:spPr>
          <a:xfrm>
            <a:off x="3203643" y="3661035"/>
            <a:ext cx="1507054" cy="461665"/>
          </a:xfrm>
          <a:prstGeom prst="rect">
            <a:avLst/>
          </a:prstGeom>
          <a:noFill/>
        </p:spPr>
        <p:txBody>
          <a:bodyPr wrap="square" rtlCol="0">
            <a:spAutoFit/>
          </a:bodyPr>
          <a:lstStyle/>
          <a:p>
            <a:r>
              <a:rPr lang="en-GB" sz="1200" b="1" dirty="0"/>
              <a:t>Housing &amp; property market</a:t>
            </a:r>
          </a:p>
        </p:txBody>
      </p:sp>
      <p:sp>
        <p:nvSpPr>
          <p:cNvPr id="31" name="TextBox 30">
            <a:extLst>
              <a:ext uri="{FF2B5EF4-FFF2-40B4-BE49-F238E27FC236}">
                <a16:creationId xmlns="" xmlns:a16="http://schemas.microsoft.com/office/drawing/2014/main" id="{C46B7ECD-B74F-4D10-B353-4745CAF4CEEE}"/>
              </a:ext>
            </a:extLst>
          </p:cNvPr>
          <p:cNvSpPr txBox="1"/>
          <p:nvPr/>
        </p:nvSpPr>
        <p:spPr>
          <a:xfrm>
            <a:off x="8267183" y="1088477"/>
            <a:ext cx="1507054" cy="461665"/>
          </a:xfrm>
          <a:prstGeom prst="rect">
            <a:avLst/>
          </a:prstGeom>
          <a:noFill/>
        </p:spPr>
        <p:txBody>
          <a:bodyPr wrap="square" rtlCol="0">
            <a:spAutoFit/>
          </a:bodyPr>
          <a:lstStyle/>
          <a:p>
            <a:r>
              <a:rPr lang="en-GB" sz="1200" b="1" dirty="0"/>
              <a:t>Transport &amp; connectivity</a:t>
            </a:r>
          </a:p>
        </p:txBody>
      </p:sp>
      <p:sp>
        <p:nvSpPr>
          <p:cNvPr id="32" name="TextBox 31">
            <a:extLst>
              <a:ext uri="{FF2B5EF4-FFF2-40B4-BE49-F238E27FC236}">
                <a16:creationId xmlns="" xmlns:a16="http://schemas.microsoft.com/office/drawing/2014/main" id="{8ECB821D-C6FF-40DF-9352-BE28743499C4}"/>
              </a:ext>
            </a:extLst>
          </p:cNvPr>
          <p:cNvSpPr txBox="1"/>
          <p:nvPr/>
        </p:nvSpPr>
        <p:spPr>
          <a:xfrm>
            <a:off x="5464273" y="1144973"/>
            <a:ext cx="1242940" cy="461665"/>
          </a:xfrm>
          <a:prstGeom prst="rect">
            <a:avLst/>
          </a:prstGeom>
          <a:noFill/>
        </p:spPr>
        <p:txBody>
          <a:bodyPr wrap="square" rtlCol="0">
            <a:spAutoFit/>
          </a:bodyPr>
          <a:lstStyle/>
          <a:p>
            <a:r>
              <a:rPr lang="en-GB" sz="1200" b="1" dirty="0"/>
              <a:t>Business and enterprise</a:t>
            </a:r>
          </a:p>
        </p:txBody>
      </p:sp>
      <p:sp>
        <p:nvSpPr>
          <p:cNvPr id="35" name="TextBox 34">
            <a:extLst>
              <a:ext uri="{FF2B5EF4-FFF2-40B4-BE49-F238E27FC236}">
                <a16:creationId xmlns="" xmlns:a16="http://schemas.microsoft.com/office/drawing/2014/main" id="{E1592C82-02F0-460E-835E-CEB8E57E3F68}"/>
              </a:ext>
            </a:extLst>
          </p:cNvPr>
          <p:cNvSpPr txBox="1"/>
          <p:nvPr/>
        </p:nvSpPr>
        <p:spPr>
          <a:xfrm>
            <a:off x="630833" y="3624035"/>
            <a:ext cx="1242940" cy="461665"/>
          </a:xfrm>
          <a:prstGeom prst="rect">
            <a:avLst/>
          </a:prstGeom>
          <a:noFill/>
        </p:spPr>
        <p:txBody>
          <a:bodyPr wrap="square" rtlCol="0">
            <a:spAutoFit/>
          </a:bodyPr>
          <a:lstStyle/>
          <a:p>
            <a:r>
              <a:rPr lang="en-GB" sz="1200" b="1" dirty="0"/>
              <a:t>Deprivation and health</a:t>
            </a:r>
          </a:p>
        </p:txBody>
      </p:sp>
      <p:pic>
        <p:nvPicPr>
          <p:cNvPr id="27" name="Graphic 26" descr="Upward trend">
            <a:extLst>
              <a:ext uri="{FF2B5EF4-FFF2-40B4-BE49-F238E27FC236}">
                <a16:creationId xmlns="" xmlns:a16="http://schemas.microsoft.com/office/drawing/2014/main" id="{F6FBC3DA-5FBA-4371-8545-3A701EA9FEF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2582873" y="1064944"/>
            <a:ext cx="560701" cy="560701"/>
          </a:xfrm>
          <a:prstGeom prst="rect">
            <a:avLst/>
          </a:prstGeom>
        </p:spPr>
      </p:pic>
      <p:pic>
        <p:nvPicPr>
          <p:cNvPr id="37" name="Graphic 36" descr="Pound">
            <a:extLst>
              <a:ext uri="{FF2B5EF4-FFF2-40B4-BE49-F238E27FC236}">
                <a16:creationId xmlns="" xmlns:a16="http://schemas.microsoft.com/office/drawing/2014/main" id="{5013A557-482E-4DA1-A2C0-963B9106BAF9}"/>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tretch>
            <a:fillRect/>
          </a:stretch>
        </p:blipFill>
        <p:spPr>
          <a:xfrm>
            <a:off x="3041861" y="1214297"/>
            <a:ext cx="330033" cy="330033"/>
          </a:xfrm>
          <a:prstGeom prst="rect">
            <a:avLst/>
          </a:prstGeom>
        </p:spPr>
      </p:pic>
      <p:pic>
        <p:nvPicPr>
          <p:cNvPr id="39" name="Graphic 38" descr="Graduation cap">
            <a:extLst>
              <a:ext uri="{FF2B5EF4-FFF2-40B4-BE49-F238E27FC236}">
                <a16:creationId xmlns="" xmlns:a16="http://schemas.microsoft.com/office/drawing/2014/main" id="{32E93D91-EAE1-4177-820D-0D6481A2AA58}"/>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a:off x="4911270" y="3504376"/>
            <a:ext cx="633047" cy="633047"/>
          </a:xfrm>
          <a:prstGeom prst="rect">
            <a:avLst/>
          </a:prstGeom>
        </p:spPr>
      </p:pic>
      <p:pic>
        <p:nvPicPr>
          <p:cNvPr id="41" name="Graphic 40" descr="City">
            <a:extLst>
              <a:ext uri="{FF2B5EF4-FFF2-40B4-BE49-F238E27FC236}">
                <a16:creationId xmlns="" xmlns:a16="http://schemas.microsoft.com/office/drawing/2014/main" id="{A460326C-4F6C-4149-A620-FEFCB2A8F0CB}"/>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 xmlns:asvg="http://schemas.microsoft.com/office/drawing/2016/SVG/main" r:embed="rId21"/>
              </a:ext>
            </a:extLst>
          </a:blip>
          <a:stretch>
            <a:fillRect/>
          </a:stretch>
        </p:blipFill>
        <p:spPr>
          <a:xfrm>
            <a:off x="7421187" y="3589280"/>
            <a:ext cx="512782" cy="512782"/>
          </a:xfrm>
          <a:prstGeom prst="rect">
            <a:avLst/>
          </a:prstGeom>
        </p:spPr>
      </p:pic>
      <p:sp>
        <p:nvSpPr>
          <p:cNvPr id="43" name="TextBox 42">
            <a:extLst>
              <a:ext uri="{FF2B5EF4-FFF2-40B4-BE49-F238E27FC236}">
                <a16:creationId xmlns="" xmlns:a16="http://schemas.microsoft.com/office/drawing/2014/main" id="{E44AC95C-7139-488F-910B-9054DE514F4C}"/>
              </a:ext>
            </a:extLst>
          </p:cNvPr>
          <p:cNvSpPr txBox="1"/>
          <p:nvPr/>
        </p:nvSpPr>
        <p:spPr>
          <a:xfrm>
            <a:off x="7992480" y="3605642"/>
            <a:ext cx="1507054" cy="276999"/>
          </a:xfrm>
          <a:prstGeom prst="rect">
            <a:avLst/>
          </a:prstGeom>
          <a:noFill/>
        </p:spPr>
        <p:txBody>
          <a:bodyPr wrap="square" rtlCol="0">
            <a:spAutoFit/>
          </a:bodyPr>
          <a:lstStyle/>
          <a:p>
            <a:r>
              <a:rPr lang="en-GB" sz="1200" b="1" dirty="0"/>
              <a:t>Town centre</a:t>
            </a:r>
          </a:p>
        </p:txBody>
      </p:sp>
      <p:sp>
        <p:nvSpPr>
          <p:cNvPr id="42" name="TextBox 41">
            <a:extLst>
              <a:ext uri="{FF2B5EF4-FFF2-40B4-BE49-F238E27FC236}">
                <a16:creationId xmlns="" xmlns:a16="http://schemas.microsoft.com/office/drawing/2014/main" id="{1869D9D9-DF4C-4E77-A14D-FAB292763EB1}"/>
              </a:ext>
            </a:extLst>
          </p:cNvPr>
          <p:cNvSpPr txBox="1"/>
          <p:nvPr/>
        </p:nvSpPr>
        <p:spPr>
          <a:xfrm>
            <a:off x="143806" y="1714820"/>
            <a:ext cx="2403418" cy="1354217"/>
          </a:xfrm>
          <a:prstGeom prst="rect">
            <a:avLst/>
          </a:prstGeom>
          <a:noFill/>
        </p:spPr>
        <p:txBody>
          <a:bodyPr wrap="square" rtlCol="0">
            <a:spAutoFit/>
          </a:bodyPr>
          <a:lstStyle/>
          <a:p>
            <a:pPr marL="171450" indent="-171450">
              <a:buFont typeface="Arial" panose="020B0604020202020204" pitchFamily="34" charset="0"/>
              <a:buChar char="•"/>
            </a:pPr>
            <a:r>
              <a:rPr lang="en-GB" sz="1000" dirty="0"/>
              <a:t>Population 66,500 in 2018 (increase of 5% since 2011</a:t>
            </a:r>
          </a:p>
          <a:p>
            <a:pPr marL="171450" indent="-171450">
              <a:buFont typeface="Arial" panose="020B0604020202020204" pitchFamily="34" charset="0"/>
              <a:buChar char="•"/>
            </a:pPr>
            <a:r>
              <a:rPr lang="en-GB" sz="1000" dirty="0"/>
              <a:t>43% under 30</a:t>
            </a:r>
          </a:p>
          <a:p>
            <a:pPr marL="171450" indent="-171450">
              <a:buFont typeface="Arial" panose="020B0604020202020204" pitchFamily="34" charset="0"/>
              <a:buChar char="•"/>
            </a:pPr>
            <a:r>
              <a:rPr lang="en-GB" sz="1000" dirty="0"/>
              <a:t>Diverse population (36% of Dewsbury residents of Asian origin</a:t>
            </a:r>
            <a:r>
              <a:rPr lang="en-GB" sz="1200" dirty="0"/>
              <a:t> </a:t>
            </a:r>
          </a:p>
          <a:p>
            <a:pPr marL="171450" indent="-171450">
              <a:buFont typeface="Arial" panose="020B0604020202020204" pitchFamily="34" charset="0"/>
              <a:buChar char="•"/>
            </a:pPr>
            <a:r>
              <a:rPr lang="en-GB" sz="1000" dirty="0"/>
              <a:t>Kirklees population 440,000 in 2019 (up 5% since 2010) </a:t>
            </a:r>
          </a:p>
        </p:txBody>
      </p:sp>
      <p:sp>
        <p:nvSpPr>
          <p:cNvPr id="45" name="TextBox 44">
            <a:extLst>
              <a:ext uri="{FF2B5EF4-FFF2-40B4-BE49-F238E27FC236}">
                <a16:creationId xmlns="" xmlns:a16="http://schemas.microsoft.com/office/drawing/2014/main" id="{CE96F36D-730F-4F5F-BCE3-5BF8E70DDF4E}"/>
              </a:ext>
            </a:extLst>
          </p:cNvPr>
          <p:cNvSpPr txBox="1"/>
          <p:nvPr/>
        </p:nvSpPr>
        <p:spPr>
          <a:xfrm>
            <a:off x="2576845" y="1739917"/>
            <a:ext cx="2374167" cy="1785104"/>
          </a:xfrm>
          <a:prstGeom prst="rect">
            <a:avLst/>
          </a:prstGeom>
          <a:noFill/>
        </p:spPr>
        <p:txBody>
          <a:bodyPr wrap="square" rtlCol="0">
            <a:spAutoFit/>
          </a:bodyPr>
          <a:lstStyle/>
          <a:p>
            <a:pPr marL="171450" indent="-171450">
              <a:buFont typeface="Arial" panose="020B0604020202020204" pitchFamily="34" charset="0"/>
              <a:buChar char="•"/>
            </a:pPr>
            <a:r>
              <a:rPr lang="en-GB" sz="1000" dirty="0"/>
              <a:t>City Region productivity 86% of the national average </a:t>
            </a:r>
          </a:p>
          <a:p>
            <a:pPr marL="171450" indent="-171450">
              <a:buFont typeface="Arial" panose="020B0604020202020204" pitchFamily="34" charset="0"/>
              <a:buChar char="•"/>
            </a:pPr>
            <a:r>
              <a:rPr lang="en-GB" sz="1000" dirty="0"/>
              <a:t>Productivity in Kirklees – 78% of UK average</a:t>
            </a:r>
          </a:p>
          <a:p>
            <a:pPr marL="171450" indent="-171450">
              <a:buFont typeface="Arial" panose="020B0604020202020204" pitchFamily="34" charset="0"/>
              <a:buChar char="•"/>
            </a:pPr>
            <a:r>
              <a:rPr lang="en-GB" sz="1000" dirty="0"/>
              <a:t>Local productivity has grown slightly faster than UK since 2004</a:t>
            </a:r>
          </a:p>
          <a:p>
            <a:pPr marL="171450" indent="-171450">
              <a:buFont typeface="Arial" panose="020B0604020202020204" pitchFamily="34" charset="0"/>
              <a:buChar char="•"/>
            </a:pPr>
            <a:r>
              <a:rPr lang="en-GB" sz="1000" dirty="0"/>
              <a:t>Average income in Kirklees was 80% of national average with income in Dewsbury 91% of Kirklees.</a:t>
            </a:r>
          </a:p>
          <a:p>
            <a:pPr marL="171450" indent="-171450">
              <a:buFont typeface="Arial" panose="020B0604020202020204" pitchFamily="34" charset="0"/>
              <a:buChar char="•"/>
            </a:pPr>
            <a:endParaRPr lang="en-GB" sz="1000" dirty="0"/>
          </a:p>
        </p:txBody>
      </p:sp>
      <p:sp>
        <p:nvSpPr>
          <p:cNvPr id="46" name="TextBox 45">
            <a:extLst>
              <a:ext uri="{FF2B5EF4-FFF2-40B4-BE49-F238E27FC236}">
                <a16:creationId xmlns="" xmlns:a16="http://schemas.microsoft.com/office/drawing/2014/main" id="{B591E940-E40B-484A-836E-5F5829BDC083}"/>
              </a:ext>
            </a:extLst>
          </p:cNvPr>
          <p:cNvSpPr txBox="1"/>
          <p:nvPr/>
        </p:nvSpPr>
        <p:spPr>
          <a:xfrm>
            <a:off x="4953547" y="1672734"/>
            <a:ext cx="2374167" cy="2092881"/>
          </a:xfrm>
          <a:prstGeom prst="rect">
            <a:avLst/>
          </a:prstGeom>
          <a:noFill/>
        </p:spPr>
        <p:txBody>
          <a:bodyPr wrap="square" rtlCol="0">
            <a:spAutoFit/>
          </a:bodyPr>
          <a:lstStyle/>
          <a:p>
            <a:pPr marL="171450" indent="-171450">
              <a:buFont typeface="Arial" panose="020B0604020202020204" pitchFamily="34" charset="0"/>
              <a:buChar char="•"/>
            </a:pPr>
            <a:r>
              <a:rPr lang="en-GB" sz="1000" dirty="0"/>
              <a:t>26,000 jobs  located in Dewsbury </a:t>
            </a:r>
          </a:p>
          <a:p>
            <a:pPr marL="171450" indent="-171450">
              <a:buFont typeface="Arial" panose="020B0604020202020204" pitchFamily="34" charset="0"/>
              <a:buChar char="•"/>
            </a:pPr>
            <a:r>
              <a:rPr lang="en-GB" sz="1000" dirty="0"/>
              <a:t>Manufacturing accounts for 13% of local business and for 22% of jobs (higher than rest of Kirklees and much  greater than UK)</a:t>
            </a:r>
          </a:p>
          <a:p>
            <a:pPr marL="171450" indent="-171450">
              <a:buFont typeface="Arial" panose="020B0604020202020204" pitchFamily="34" charset="0"/>
              <a:buChar char="•"/>
            </a:pPr>
            <a:r>
              <a:rPr lang="en-GB" sz="1000" dirty="0"/>
              <a:t>Most local manufacturing employers are in low value added sectors </a:t>
            </a:r>
          </a:p>
          <a:p>
            <a:pPr marL="171450" indent="-171450">
              <a:buFont typeface="Arial" panose="020B0604020202020204" pitchFamily="34" charset="0"/>
              <a:buChar char="•"/>
            </a:pPr>
            <a:r>
              <a:rPr lang="en-GB" sz="1000" dirty="0"/>
              <a:t>Kirklees tends to have  lower business birth rate to rest of UK</a:t>
            </a:r>
          </a:p>
          <a:p>
            <a:pPr marL="171450" indent="-171450">
              <a:buFont typeface="Arial" panose="020B0604020202020204" pitchFamily="34" charset="0"/>
              <a:buChar char="•"/>
            </a:pPr>
            <a:r>
              <a:rPr lang="en-GB" sz="1000" dirty="0"/>
              <a:t>Kirklees has lowest average (workplace) wages in W Yorks.</a:t>
            </a:r>
          </a:p>
          <a:p>
            <a:pPr marL="171450" indent="-171450">
              <a:buFont typeface="Arial" panose="020B0604020202020204" pitchFamily="34" charset="0"/>
              <a:buChar char="•"/>
            </a:pPr>
            <a:endParaRPr lang="en-GB" sz="1000" dirty="0"/>
          </a:p>
        </p:txBody>
      </p:sp>
      <p:sp>
        <p:nvSpPr>
          <p:cNvPr id="47" name="TextBox 46">
            <a:extLst>
              <a:ext uri="{FF2B5EF4-FFF2-40B4-BE49-F238E27FC236}">
                <a16:creationId xmlns="" xmlns:a16="http://schemas.microsoft.com/office/drawing/2014/main" id="{9ABDA676-0E8E-4B94-A954-9BDEDF60DBA3}"/>
              </a:ext>
            </a:extLst>
          </p:cNvPr>
          <p:cNvSpPr txBox="1"/>
          <p:nvPr/>
        </p:nvSpPr>
        <p:spPr>
          <a:xfrm>
            <a:off x="7323191" y="1653264"/>
            <a:ext cx="2374167" cy="1631216"/>
          </a:xfrm>
          <a:prstGeom prst="rect">
            <a:avLst/>
          </a:prstGeom>
          <a:noFill/>
        </p:spPr>
        <p:txBody>
          <a:bodyPr wrap="square" rtlCol="0">
            <a:spAutoFit/>
          </a:bodyPr>
          <a:lstStyle/>
          <a:p>
            <a:pPr marL="171450" indent="-171450">
              <a:buFont typeface="Arial" panose="020B0604020202020204" pitchFamily="34" charset="0"/>
              <a:buChar char="•"/>
            </a:pPr>
            <a:r>
              <a:rPr lang="en-GB" sz="1000" dirty="0"/>
              <a:t>Dewsbury has an excellent location at the heart of regional road and rail networks</a:t>
            </a:r>
          </a:p>
          <a:p>
            <a:pPr marL="171450" indent="-171450">
              <a:buFont typeface="Arial" panose="020B0604020202020204" pitchFamily="34" charset="0"/>
              <a:buChar char="•"/>
            </a:pPr>
            <a:r>
              <a:rPr lang="en-GB" sz="1000" dirty="0"/>
              <a:t>At 2011 census, there was a daily net inflow of 2,000 people travelling to work in Dewsbury</a:t>
            </a:r>
          </a:p>
          <a:p>
            <a:pPr marL="171450" indent="-171450">
              <a:buFont typeface="Arial" panose="020B0604020202020204" pitchFamily="34" charset="0"/>
              <a:buChar char="•"/>
            </a:pPr>
            <a:r>
              <a:rPr lang="en-GB" sz="1000" dirty="0"/>
              <a:t>Net outflow of 25,000 from Kirklees </a:t>
            </a:r>
          </a:p>
          <a:p>
            <a:pPr marL="171450" indent="-171450">
              <a:buFont typeface="Arial" panose="020B0604020202020204" pitchFamily="34" charset="0"/>
              <a:buChar char="•"/>
            </a:pPr>
            <a:r>
              <a:rPr lang="en-GB" sz="1000" dirty="0"/>
              <a:t>Superfast broadband available to 98% of premises in Dewsbury</a:t>
            </a:r>
          </a:p>
        </p:txBody>
      </p:sp>
      <p:sp>
        <p:nvSpPr>
          <p:cNvPr id="49" name="TextBox 48">
            <a:extLst>
              <a:ext uri="{FF2B5EF4-FFF2-40B4-BE49-F238E27FC236}">
                <a16:creationId xmlns="" xmlns:a16="http://schemas.microsoft.com/office/drawing/2014/main" id="{0B472857-DB67-4C00-A33D-67392EFADC4A}"/>
              </a:ext>
            </a:extLst>
          </p:cNvPr>
          <p:cNvSpPr txBox="1"/>
          <p:nvPr/>
        </p:nvSpPr>
        <p:spPr>
          <a:xfrm>
            <a:off x="80086" y="4046981"/>
            <a:ext cx="2648494" cy="2400657"/>
          </a:xfrm>
          <a:prstGeom prst="rect">
            <a:avLst/>
          </a:prstGeom>
          <a:noFill/>
        </p:spPr>
        <p:txBody>
          <a:bodyPr wrap="square" rtlCol="0">
            <a:spAutoFit/>
          </a:bodyPr>
          <a:lstStyle/>
          <a:p>
            <a:pPr marL="171450" indent="-171450">
              <a:buFont typeface="Arial" panose="020B0604020202020204" pitchFamily="34" charset="0"/>
              <a:buChar char="•"/>
            </a:pPr>
            <a:r>
              <a:rPr lang="en-GB" sz="1000" dirty="0"/>
              <a:t>Dewsbury is among the10% most deprived towns in England</a:t>
            </a:r>
          </a:p>
          <a:p>
            <a:pPr marL="171450" indent="-171450">
              <a:buFont typeface="Arial" panose="020B0604020202020204" pitchFamily="34" charset="0"/>
              <a:buChar char="•"/>
            </a:pPr>
            <a:r>
              <a:rPr lang="en-GB" sz="1000" dirty="0"/>
              <a:t>Two-and-a-half times more residents living in severely deprived neighbourhoods in Dewsbury than UK average</a:t>
            </a:r>
          </a:p>
          <a:p>
            <a:pPr marL="171450" indent="-171450">
              <a:buFont typeface="Arial" panose="020B0604020202020204" pitchFamily="34" charset="0"/>
              <a:buChar char="•"/>
            </a:pPr>
            <a:r>
              <a:rPr lang="en-GB" sz="1000" dirty="0"/>
              <a:t>Only measure which Dewsbury fares better than UK average is access to housing and local services</a:t>
            </a:r>
          </a:p>
          <a:p>
            <a:pPr marL="171450" indent="-171450">
              <a:buFont typeface="Arial" panose="020B0604020202020204" pitchFamily="34" charset="0"/>
              <a:buChar char="•"/>
            </a:pPr>
            <a:r>
              <a:rPr lang="en-GB" sz="1000" dirty="0"/>
              <a:t>Healthy life expectancy is around three years lower than for England</a:t>
            </a:r>
          </a:p>
          <a:p>
            <a:pPr marL="171450" indent="-171450">
              <a:buFont typeface="Arial" panose="020B0604020202020204" pitchFamily="34" charset="0"/>
              <a:buChar char="•"/>
            </a:pPr>
            <a:r>
              <a:rPr lang="en-GB" sz="1000" dirty="0"/>
              <a:t>35% of children live in low-income families (English average is 15%)</a:t>
            </a:r>
          </a:p>
          <a:p>
            <a:pPr marL="171450" indent="-171450">
              <a:buFont typeface="Arial" panose="020B0604020202020204" pitchFamily="34" charset="0"/>
              <a:buChar char="•"/>
            </a:pPr>
            <a:endParaRPr lang="en-GB" sz="1000" dirty="0"/>
          </a:p>
          <a:p>
            <a:r>
              <a:rPr lang="en-GB" sz="1000" dirty="0"/>
              <a:t> </a:t>
            </a:r>
          </a:p>
        </p:txBody>
      </p:sp>
      <p:sp>
        <p:nvSpPr>
          <p:cNvPr id="50" name="TextBox 49">
            <a:extLst>
              <a:ext uri="{FF2B5EF4-FFF2-40B4-BE49-F238E27FC236}">
                <a16:creationId xmlns="" xmlns:a16="http://schemas.microsoft.com/office/drawing/2014/main" id="{96706E07-3CA8-4801-A4FB-B9CD007D831D}"/>
              </a:ext>
            </a:extLst>
          </p:cNvPr>
          <p:cNvSpPr txBox="1"/>
          <p:nvPr/>
        </p:nvSpPr>
        <p:spPr>
          <a:xfrm>
            <a:off x="4926730" y="4029349"/>
            <a:ext cx="2473156" cy="2246769"/>
          </a:xfrm>
          <a:prstGeom prst="rect">
            <a:avLst/>
          </a:prstGeom>
          <a:noFill/>
        </p:spPr>
        <p:txBody>
          <a:bodyPr wrap="square" rtlCol="0">
            <a:spAutoFit/>
          </a:bodyPr>
          <a:lstStyle/>
          <a:p>
            <a:pPr marL="171450" indent="-171450">
              <a:buFont typeface="Arial" panose="020B0604020202020204" pitchFamily="34" charset="0"/>
              <a:buChar char="•"/>
            </a:pPr>
            <a:r>
              <a:rPr lang="en-GB" sz="1000" dirty="0"/>
              <a:t>Dewsbury has a less well educated and lower skilled population than the rest of Kirklees.</a:t>
            </a:r>
          </a:p>
          <a:p>
            <a:pPr marL="171450" indent="-171450">
              <a:buFont typeface="Arial" panose="020B0604020202020204" pitchFamily="34" charset="0"/>
              <a:buChar char="•"/>
            </a:pPr>
            <a:r>
              <a:rPr lang="en-GB" sz="1000" dirty="0"/>
              <a:t>Educational deprivation is three times UK average</a:t>
            </a:r>
          </a:p>
          <a:p>
            <a:pPr marL="171450" indent="-171450">
              <a:buFont typeface="Arial" panose="020B0604020202020204" pitchFamily="34" charset="0"/>
              <a:buChar char="•"/>
            </a:pPr>
            <a:r>
              <a:rPr lang="en-GB" sz="1000" dirty="0"/>
              <a:t>Fewer people in Dewsbury have degree-level qualifications and more have no qualifications at all compared to UK</a:t>
            </a:r>
          </a:p>
          <a:p>
            <a:pPr marL="171450" indent="-171450">
              <a:buFont typeface="Arial" panose="020B0604020202020204" pitchFamily="34" charset="0"/>
              <a:buChar char="•"/>
            </a:pPr>
            <a:r>
              <a:rPr lang="en-GB" sz="1000" dirty="0"/>
              <a:t>City Region predicted to experience fastest rates of job growth in  higher skills occupations.</a:t>
            </a:r>
          </a:p>
        </p:txBody>
      </p:sp>
      <p:sp>
        <p:nvSpPr>
          <p:cNvPr id="51" name="TextBox 50">
            <a:extLst>
              <a:ext uri="{FF2B5EF4-FFF2-40B4-BE49-F238E27FC236}">
                <a16:creationId xmlns="" xmlns:a16="http://schemas.microsoft.com/office/drawing/2014/main" id="{21AD5522-EC42-4360-9D87-BBCFFF4C6B2D}"/>
              </a:ext>
            </a:extLst>
          </p:cNvPr>
          <p:cNvSpPr txBox="1"/>
          <p:nvPr/>
        </p:nvSpPr>
        <p:spPr>
          <a:xfrm>
            <a:off x="7352926" y="4004407"/>
            <a:ext cx="2524939" cy="2400657"/>
          </a:xfrm>
          <a:prstGeom prst="rect">
            <a:avLst/>
          </a:prstGeom>
          <a:noFill/>
        </p:spPr>
        <p:txBody>
          <a:bodyPr wrap="square" rtlCol="0">
            <a:spAutoFit/>
          </a:bodyPr>
          <a:lstStyle/>
          <a:p>
            <a:pPr marL="171450" indent="-171450">
              <a:buFont typeface="Arial" panose="020B0604020202020204" pitchFamily="34" charset="0"/>
              <a:buChar char="•"/>
            </a:pPr>
            <a:r>
              <a:rPr lang="en-GB" sz="1000" dirty="0"/>
              <a:t>Saturday footfall has dropped by over 50% since 1999 </a:t>
            </a:r>
          </a:p>
          <a:p>
            <a:pPr marL="171450" indent="-171450">
              <a:buFont typeface="Arial" panose="020B0604020202020204" pitchFamily="34" charset="0"/>
              <a:buChar char="•"/>
            </a:pPr>
            <a:r>
              <a:rPr lang="en-GB" sz="1000" dirty="0"/>
              <a:t>30% of town centre properties were vacant in 2019</a:t>
            </a:r>
          </a:p>
          <a:p>
            <a:pPr marL="171450" indent="-171450">
              <a:buFont typeface="Arial" panose="020B0604020202020204" pitchFamily="34" charset="0"/>
              <a:buChar char="•"/>
            </a:pPr>
            <a:r>
              <a:rPr lang="en-GB" sz="1000" dirty="0"/>
              <a:t>Few restaurants and a lack of evening activity</a:t>
            </a:r>
          </a:p>
          <a:p>
            <a:pPr marL="171450" indent="-171450">
              <a:buFont typeface="Arial" panose="020B0604020202020204" pitchFamily="34" charset="0"/>
              <a:buChar char="•"/>
            </a:pPr>
            <a:r>
              <a:rPr lang="en-GB" sz="1000" dirty="0"/>
              <a:t>Important local anchors have closed, while nearby retail parks &amp; additional capacity in Leeds have further drawn  in shoppers.</a:t>
            </a:r>
          </a:p>
          <a:p>
            <a:pPr marL="171450" indent="-171450">
              <a:buFont typeface="Arial" panose="020B0604020202020204" pitchFamily="34" charset="0"/>
              <a:buChar char="•"/>
            </a:pPr>
            <a:r>
              <a:rPr lang="en-GB" sz="1000" dirty="0"/>
              <a:t>High quality of its architecture and its excellent road and rail connections are big advantages.</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endParaRPr lang="en-GB" sz="1000" dirty="0"/>
          </a:p>
        </p:txBody>
      </p:sp>
      <p:sp>
        <p:nvSpPr>
          <p:cNvPr id="52" name="TextBox 51">
            <a:extLst>
              <a:ext uri="{FF2B5EF4-FFF2-40B4-BE49-F238E27FC236}">
                <a16:creationId xmlns="" xmlns:a16="http://schemas.microsoft.com/office/drawing/2014/main" id="{E0328A37-440B-49C0-BB28-8F82CB9D014C}"/>
              </a:ext>
            </a:extLst>
          </p:cNvPr>
          <p:cNvSpPr txBox="1"/>
          <p:nvPr/>
        </p:nvSpPr>
        <p:spPr>
          <a:xfrm>
            <a:off x="2555440" y="4046224"/>
            <a:ext cx="2473156" cy="2708434"/>
          </a:xfrm>
          <a:prstGeom prst="rect">
            <a:avLst/>
          </a:prstGeom>
          <a:noFill/>
        </p:spPr>
        <p:txBody>
          <a:bodyPr wrap="square" rtlCol="0">
            <a:spAutoFit/>
          </a:bodyPr>
          <a:lstStyle/>
          <a:p>
            <a:pPr marL="171450" indent="-171450">
              <a:buFont typeface="Arial" panose="020B0604020202020204" pitchFamily="34" charset="0"/>
              <a:buChar char="•"/>
            </a:pPr>
            <a:r>
              <a:rPr lang="en-GB" sz="1000" dirty="0"/>
              <a:t>Property prices in Dewsbury are more than 20% below that for Kirklees and less than half UK level</a:t>
            </a:r>
          </a:p>
          <a:p>
            <a:pPr marL="171450" indent="-171450">
              <a:buFont typeface="Arial" panose="020B0604020202020204" pitchFamily="34" charset="0"/>
              <a:buChar char="•"/>
            </a:pPr>
            <a:r>
              <a:rPr lang="en-GB" sz="1000" dirty="0"/>
              <a:t>Limited transactions of commercial property within the last two years</a:t>
            </a:r>
          </a:p>
          <a:p>
            <a:pPr marL="171450" indent="-171450">
              <a:buFont typeface="Arial" panose="020B0604020202020204" pitchFamily="34" charset="0"/>
              <a:buChar char="•"/>
            </a:pPr>
            <a:r>
              <a:rPr lang="en-GB" sz="1000" dirty="0"/>
              <a:t>Most sales have comprised industrial properties, with 7 transactions taking place in the last 12 months.</a:t>
            </a:r>
          </a:p>
          <a:p>
            <a:pPr marL="171450" indent="-171450">
              <a:buFont typeface="Arial" panose="020B0604020202020204" pitchFamily="34" charset="0"/>
              <a:buChar char="•"/>
            </a:pPr>
            <a:r>
              <a:rPr lang="en-GB" sz="1000" dirty="0"/>
              <a:t>Lack of quality, Grade A office space with most available space comprising historic building that have been refurbished.</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endParaRPr lang="en-GB" sz="1000" dirty="0">
              <a:solidFill>
                <a:schemeClr val="accent1"/>
              </a:solidFill>
            </a:endParaRPr>
          </a:p>
          <a:p>
            <a:r>
              <a:rPr lang="en-GB" sz="1000" dirty="0"/>
              <a:t> </a:t>
            </a:r>
          </a:p>
        </p:txBody>
      </p:sp>
    </p:spTree>
    <p:extLst>
      <p:ext uri="{BB962C8B-B14F-4D97-AF65-F5344CB8AC3E}">
        <p14:creationId xmlns:p14="http://schemas.microsoft.com/office/powerpoint/2010/main" val="308444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Socio-economic baseline - conclusions</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7</a:t>
            </a:fld>
            <a:endParaRPr lang="en-GB" dirty="0"/>
          </a:p>
        </p:txBody>
      </p:sp>
      <p:sp>
        <p:nvSpPr>
          <p:cNvPr id="34" name="Text Placeholder 33"/>
          <p:cNvSpPr>
            <a:spLocks noGrp="1"/>
          </p:cNvSpPr>
          <p:nvPr>
            <p:ph type="body" sz="quarter" idx="14"/>
          </p:nvPr>
        </p:nvSpPr>
        <p:spPr>
          <a:xfrm>
            <a:off x="126608" y="992138"/>
            <a:ext cx="9779391" cy="4662000"/>
          </a:xfrm>
        </p:spPr>
        <p:txBody>
          <a:bodyPr/>
          <a:lstStyle/>
          <a:p>
            <a:r>
              <a:rPr lang="en-GB" sz="1500" dirty="0"/>
              <a:t>Conclusions</a:t>
            </a:r>
          </a:p>
          <a:p>
            <a:pPr marL="285750" indent="-285750">
              <a:buFont typeface="Arial" panose="020B0604020202020204" pitchFamily="34" charset="0"/>
              <a:buChar char="•"/>
            </a:pPr>
            <a:r>
              <a:rPr lang="en-GB" sz="1500" b="0" dirty="0"/>
              <a:t>The assessment provides a snapshot in terms of Dewsbury’s current position when compared to regional and national data.  It has also helped to identify some opportunities. </a:t>
            </a:r>
          </a:p>
          <a:p>
            <a:pPr marL="461963" lvl="2" indent="-285750">
              <a:buFont typeface="Courier New" panose="02070309020205020404" pitchFamily="49" charset="0"/>
              <a:buChar char="o"/>
            </a:pPr>
            <a:endParaRPr lang="en-GB" sz="1400" b="0" dirty="0">
              <a:solidFill>
                <a:schemeClr val="tx1"/>
              </a:solidFill>
            </a:endParaRPr>
          </a:p>
          <a:p>
            <a:pPr lvl="1"/>
            <a:r>
              <a:rPr lang="en-GB" sz="1500" dirty="0"/>
              <a:t>  </a:t>
            </a:r>
            <a:endParaRPr lang="en-GB" sz="1600" dirty="0">
              <a:solidFill>
                <a:schemeClr val="tx2"/>
              </a:solidFill>
            </a:endParaRPr>
          </a:p>
          <a:p>
            <a:r>
              <a:rPr lang="en-GB" sz="1600" dirty="0"/>
              <a:t>     </a:t>
            </a:r>
          </a:p>
          <a:p>
            <a:pPr lvl="1"/>
            <a:endParaRPr lang="en-GB" sz="1400" dirty="0"/>
          </a:p>
          <a:p>
            <a:endParaRPr lang="en-GB" sz="1600" dirty="0"/>
          </a:p>
        </p:txBody>
      </p:sp>
      <p:graphicFrame>
        <p:nvGraphicFramePr>
          <p:cNvPr id="2" name="Table 2">
            <a:extLst>
              <a:ext uri="{FF2B5EF4-FFF2-40B4-BE49-F238E27FC236}">
                <a16:creationId xmlns="" xmlns:a16="http://schemas.microsoft.com/office/drawing/2014/main" id="{1BC9982E-50D8-46F6-8B97-86337E7CA61F}"/>
              </a:ext>
            </a:extLst>
          </p:cNvPr>
          <p:cNvGraphicFramePr>
            <a:graphicFrameLocks noGrp="1"/>
          </p:cNvGraphicFramePr>
          <p:nvPr>
            <p:extLst>
              <p:ext uri="{D42A27DB-BD31-4B8C-83A1-F6EECF244321}">
                <p14:modId xmlns:p14="http://schemas.microsoft.com/office/powerpoint/2010/main" val="4194590800"/>
              </p:ext>
            </p:extLst>
          </p:nvPr>
        </p:nvGraphicFramePr>
        <p:xfrm>
          <a:off x="412179" y="1985831"/>
          <a:ext cx="8970108" cy="4229100"/>
        </p:xfrm>
        <a:graphic>
          <a:graphicData uri="http://schemas.openxmlformats.org/drawingml/2006/table">
            <a:tbl>
              <a:tblPr firstRow="1" bandRow="1">
                <a:tableStyleId>{5C22544A-7EE6-4342-B048-85BDC9FD1C3A}</a:tableStyleId>
              </a:tblPr>
              <a:tblGrid>
                <a:gridCol w="4485054">
                  <a:extLst>
                    <a:ext uri="{9D8B030D-6E8A-4147-A177-3AD203B41FA5}">
                      <a16:colId xmlns="" xmlns:a16="http://schemas.microsoft.com/office/drawing/2014/main" val="827824933"/>
                    </a:ext>
                  </a:extLst>
                </a:gridCol>
                <a:gridCol w="4485054">
                  <a:extLst>
                    <a:ext uri="{9D8B030D-6E8A-4147-A177-3AD203B41FA5}">
                      <a16:colId xmlns="" xmlns:a16="http://schemas.microsoft.com/office/drawing/2014/main" val="245772332"/>
                    </a:ext>
                  </a:extLst>
                </a:gridCol>
              </a:tblGrid>
              <a:tr h="260571">
                <a:tc>
                  <a:txBody>
                    <a:bodyPr/>
                    <a:lstStyle/>
                    <a:p>
                      <a:r>
                        <a:rPr lang="en-GB" dirty="0"/>
                        <a:t>Challenges</a:t>
                      </a:r>
                    </a:p>
                  </a:txBody>
                  <a:tcPr/>
                </a:tc>
                <a:tc>
                  <a:txBody>
                    <a:bodyPr/>
                    <a:lstStyle/>
                    <a:p>
                      <a:r>
                        <a:rPr lang="en-GB" dirty="0"/>
                        <a:t>Opportunities</a:t>
                      </a:r>
                    </a:p>
                  </a:txBody>
                  <a:tcPr/>
                </a:tc>
                <a:extLst>
                  <a:ext uri="{0D108BD9-81ED-4DB2-BD59-A6C34878D82A}">
                    <a16:rowId xmlns="" xmlns:a16="http://schemas.microsoft.com/office/drawing/2014/main" val="2612744565"/>
                  </a:ext>
                </a:extLst>
              </a:tr>
              <a:tr h="3758647">
                <a:tc>
                  <a:txBody>
                    <a:bodyPr/>
                    <a:lstStyle/>
                    <a:p>
                      <a:pPr marL="285750" indent="-285750">
                        <a:buFont typeface="Arial" panose="020B0604020202020204" pitchFamily="34" charset="0"/>
                        <a:buChar char="•"/>
                      </a:pPr>
                      <a:r>
                        <a:rPr lang="en-GB" sz="1200" b="1" dirty="0"/>
                        <a:t>Driving economic activity in the town centre</a:t>
                      </a:r>
                      <a:r>
                        <a:rPr lang="en-GB" sz="1200" dirty="0"/>
                        <a:t>, </a:t>
                      </a:r>
                      <a:r>
                        <a:rPr lang="en-GB" sz="1200" b="0" dirty="0"/>
                        <a:t>which will lead to more spending in the town, more demand for leisure and entertainment and hence the creation of more jobs.</a:t>
                      </a:r>
                      <a:endParaRPr lang="en-GB" sz="1200" dirty="0"/>
                    </a:p>
                    <a:p>
                      <a:pPr marL="0" indent="0">
                        <a:buFont typeface="Arial" panose="020B0604020202020204" pitchFamily="34" charset="0"/>
                        <a:buNone/>
                      </a:pPr>
                      <a:r>
                        <a:rPr lang="en-GB" dirty="0"/>
                        <a:t> </a:t>
                      </a:r>
                    </a:p>
                    <a:p>
                      <a:pPr marL="285750" indent="-285750">
                        <a:buFont typeface="Arial" panose="020B0604020202020204" pitchFamily="34" charset="0"/>
                        <a:buChar char="•"/>
                      </a:pPr>
                      <a:r>
                        <a:rPr lang="en-GB" b="1" dirty="0"/>
                        <a:t>Increasing educational attainment and skills</a:t>
                      </a:r>
                      <a:r>
                        <a:rPr lang="en-GB" dirty="0"/>
                        <a:t> to support inclusive growth</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Attracting and creating</a:t>
                      </a:r>
                      <a:r>
                        <a:rPr lang="en-GB" b="0" dirty="0"/>
                        <a:t> </a:t>
                      </a:r>
                      <a:r>
                        <a:rPr lang="en-GB" b="1" dirty="0"/>
                        <a:t>value added businesses,</a:t>
                      </a:r>
                      <a:r>
                        <a:rPr lang="en-GB" b="0" dirty="0"/>
                        <a:t> including increasing manufacturing value add</a:t>
                      </a:r>
                      <a:r>
                        <a:rPr lang="en-GB" b="1" dirty="0"/>
                        <a:t/>
                      </a:r>
                      <a:br>
                        <a:rPr lang="en-GB" b="1" dirty="0"/>
                      </a:b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Creating a place that works for all</a:t>
                      </a:r>
                      <a:r>
                        <a:rPr lang="en-GB" dirty="0"/>
                        <a:t> – recognising the multi-cultural diversity of Dewsbury </a:t>
                      </a:r>
                    </a:p>
                    <a:p>
                      <a:endParaRPr lang="en-GB" dirty="0"/>
                    </a:p>
                    <a:p>
                      <a:endParaRPr lang="en-GB" dirty="0"/>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2"/>
                          </a:solidFill>
                        </a:rPr>
                        <a:t>Creating and building on a catalyst to the town centre (particularly from the Council and College investment) – </a:t>
                      </a:r>
                      <a:r>
                        <a:rPr lang="en-GB" sz="1200" b="0" dirty="0">
                          <a:solidFill>
                            <a:schemeClr val="tx2"/>
                          </a:solidFill>
                        </a:rPr>
                        <a:t>need to facilitate businesses and institutions to move  into the town centre</a:t>
                      </a:r>
                      <a:br>
                        <a:rPr lang="en-GB" sz="1200" b="0" dirty="0">
                          <a:solidFill>
                            <a:schemeClr val="tx2"/>
                          </a:solidFill>
                        </a:rPr>
                      </a:br>
                      <a:endParaRPr lang="en-GB" sz="1200" b="0"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2"/>
                          </a:solidFill>
                        </a:rPr>
                        <a:t>Modern manufacturing </a:t>
                      </a:r>
                      <a:r>
                        <a:rPr lang="en-GB" sz="1200" b="0" dirty="0">
                          <a:solidFill>
                            <a:schemeClr val="tx2"/>
                          </a:solidFill>
                        </a:rPr>
                        <a:t>– supporting the manufacturing base to evolve.</a:t>
                      </a:r>
                      <a:endParaRPr lang="en-GB" sz="1200" b="1"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2"/>
                          </a:solidFill>
                        </a:rPr>
                        <a:t>Improving the connection between education / skills providers, residents and employers in Dewsbury</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2"/>
                          </a:solidFill>
                        </a:rPr>
                        <a:t>Make the most of Dewsbury’s diversity </a:t>
                      </a:r>
                      <a:r>
                        <a:rPr lang="en-GB" sz="1200" dirty="0">
                          <a:solidFill>
                            <a:schemeClr val="tx2"/>
                          </a:solidFill>
                        </a:rPr>
                        <a:t>– </a:t>
                      </a:r>
                      <a:r>
                        <a:rPr lang="en-GB" sz="1200" b="0" dirty="0">
                          <a:solidFill>
                            <a:schemeClr val="tx2"/>
                          </a:solidFill>
                        </a:rPr>
                        <a:t>It has a young, growing, diverse population with many Asian residents that need to be integral to revitalising the town</a:t>
                      </a:r>
                      <a:endParaRPr lang="en-GB" sz="1200" dirty="0">
                        <a:solidFill>
                          <a:schemeClr val="tx2"/>
                        </a:solidFill>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2"/>
                          </a:solidFill>
                        </a:rPr>
                        <a:t>An affordable, well connected location to live between Leeds and Manchester </a:t>
                      </a:r>
                      <a:r>
                        <a:rPr lang="en-GB" sz="1200" dirty="0">
                          <a:solidFill>
                            <a:schemeClr val="tx2"/>
                          </a:solidFill>
                        </a:rPr>
                        <a:t>(this opportunity is further enhanced with the flexible working arrangements that have been accelerated by the Covid-19 pandemic)</a:t>
                      </a:r>
                      <a:br>
                        <a:rPr lang="en-GB" sz="1200" dirty="0">
                          <a:solidFill>
                            <a:schemeClr val="tx2"/>
                          </a:solidFill>
                        </a:rPr>
                      </a:br>
                      <a:endParaRPr lang="en-GB" sz="1200" dirty="0">
                        <a:solidFill>
                          <a:schemeClr val="tx2"/>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dirty="0">
                        <a:solidFill>
                          <a:schemeClr val="tx2"/>
                        </a:solidFill>
                      </a:endParaRPr>
                    </a:p>
                  </a:txBody>
                  <a:tcPr/>
                </a:tc>
                <a:extLst>
                  <a:ext uri="{0D108BD9-81ED-4DB2-BD59-A6C34878D82A}">
                    <a16:rowId xmlns="" xmlns:a16="http://schemas.microsoft.com/office/drawing/2014/main" val="1757727550"/>
                  </a:ext>
                </a:extLst>
              </a:tr>
            </a:tbl>
          </a:graphicData>
        </a:graphic>
      </p:graphicFrame>
    </p:spTree>
    <p:extLst>
      <p:ext uri="{BB962C8B-B14F-4D97-AF65-F5344CB8AC3E}">
        <p14:creationId xmlns:p14="http://schemas.microsoft.com/office/powerpoint/2010/main" val="314681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0D56E7-21EF-4A63-9552-4524EEEBF868}"/>
              </a:ext>
            </a:extLst>
          </p:cNvPr>
          <p:cNvSpPr>
            <a:spLocks noGrp="1"/>
          </p:cNvSpPr>
          <p:nvPr>
            <p:ph type="title"/>
          </p:nvPr>
        </p:nvSpPr>
        <p:spPr/>
        <p:txBody>
          <a:bodyPr/>
          <a:lstStyle/>
          <a:p>
            <a:r>
              <a:rPr lang="en-GB" dirty="0"/>
              <a:t>Dewsbury Town Investment Plan</a:t>
            </a:r>
          </a:p>
        </p:txBody>
      </p:sp>
      <p:sp>
        <p:nvSpPr>
          <p:cNvPr id="3" name="Text Placeholder 2">
            <a:extLst>
              <a:ext uri="{FF2B5EF4-FFF2-40B4-BE49-F238E27FC236}">
                <a16:creationId xmlns="" xmlns:a16="http://schemas.microsoft.com/office/drawing/2014/main" id="{A2804AE8-4C79-4213-AAA0-671E657C79C3}"/>
              </a:ext>
            </a:extLst>
          </p:cNvPr>
          <p:cNvSpPr>
            <a:spLocks noGrp="1"/>
          </p:cNvSpPr>
          <p:nvPr>
            <p:ph type="body" sz="quarter" idx="13"/>
          </p:nvPr>
        </p:nvSpPr>
        <p:spPr>
          <a:xfrm>
            <a:off x="242264" y="647699"/>
            <a:ext cx="9309939" cy="3516337"/>
          </a:xfrm>
        </p:spPr>
        <p:txBody>
          <a:bodyPr/>
          <a:lstStyle/>
          <a:p>
            <a:r>
              <a:rPr lang="en-GB" dirty="0"/>
              <a:t>Vision</a:t>
            </a:r>
          </a:p>
          <a:p>
            <a:endParaRPr lang="en-GB" dirty="0"/>
          </a:p>
          <a:p>
            <a:pPr marL="457200" indent="-457200">
              <a:buFont typeface="Arial" panose="020B0604020202020204" pitchFamily="34" charset="0"/>
              <a:buChar char="•"/>
            </a:pPr>
            <a:r>
              <a:rPr lang="en-GB" dirty="0"/>
              <a:t>Context</a:t>
            </a:r>
          </a:p>
          <a:p>
            <a:pPr marL="457200" indent="-457200">
              <a:buFont typeface="Arial" panose="020B0604020202020204" pitchFamily="34" charset="0"/>
              <a:buChar char="•"/>
            </a:pPr>
            <a:r>
              <a:rPr lang="en-GB" dirty="0"/>
              <a:t>Work done</a:t>
            </a:r>
          </a:p>
          <a:p>
            <a:pPr marL="457200" indent="-457200">
              <a:buFont typeface="Arial" panose="020B0604020202020204" pitchFamily="34" charset="0"/>
              <a:buChar char="•"/>
            </a:pPr>
            <a:r>
              <a:rPr lang="en-GB" dirty="0"/>
              <a:t>Summary</a:t>
            </a:r>
          </a:p>
          <a:p>
            <a:endParaRPr lang="en-GB" dirty="0"/>
          </a:p>
          <a:p>
            <a:pPr marL="457200" indent="-457200">
              <a:buFont typeface="Arial" panose="020B0604020202020204" pitchFamily="34" charset="0"/>
              <a:buChar char="•"/>
            </a:pPr>
            <a:endParaRPr lang="en-GB" dirty="0"/>
          </a:p>
          <a:p>
            <a:endParaRPr lang="en-GB" dirty="0"/>
          </a:p>
        </p:txBody>
      </p:sp>
      <p:sp>
        <p:nvSpPr>
          <p:cNvPr id="4" name="Footer Placeholder 3">
            <a:extLst>
              <a:ext uri="{FF2B5EF4-FFF2-40B4-BE49-F238E27FC236}">
                <a16:creationId xmlns="" xmlns:a16="http://schemas.microsoft.com/office/drawing/2014/main" id="{C8B940B3-7AD4-49EA-B7F4-2E74CD9E5D32}"/>
              </a:ext>
            </a:extLst>
          </p:cNvPr>
          <p:cNvSpPr>
            <a:spLocks noGrp="1"/>
          </p:cNvSpPr>
          <p:nvPr>
            <p:ph type="ftr" sz="quarter" idx="14"/>
          </p:nvPr>
        </p:nvSpPr>
        <p:spPr/>
        <p:txBody>
          <a:bodyPr/>
          <a:lstStyle/>
          <a:p>
            <a:r>
              <a:rPr lang="en-GB" dirty="0"/>
              <a:t>Dewsbury Town Fund</a:t>
            </a:r>
          </a:p>
        </p:txBody>
      </p:sp>
      <p:sp>
        <p:nvSpPr>
          <p:cNvPr id="5" name="Slide Number Placeholder 4">
            <a:extLst>
              <a:ext uri="{FF2B5EF4-FFF2-40B4-BE49-F238E27FC236}">
                <a16:creationId xmlns="" xmlns:a16="http://schemas.microsoft.com/office/drawing/2014/main" id="{7104C8EC-88DF-48A6-B060-35DB7C29FE21}"/>
              </a:ext>
            </a:extLst>
          </p:cNvPr>
          <p:cNvSpPr>
            <a:spLocks noGrp="1"/>
          </p:cNvSpPr>
          <p:nvPr>
            <p:ph type="sldNum" sz="quarter" idx="15"/>
          </p:nvPr>
        </p:nvSpPr>
        <p:spPr/>
        <p:txBody>
          <a:bodyPr/>
          <a:lstStyle/>
          <a:p>
            <a:fld id="{D491A964-A607-4C9F-9589-0EFF81922125}" type="slidenum">
              <a:rPr lang="en-GB" smtClean="0"/>
              <a:pPr/>
              <a:t>8</a:t>
            </a:fld>
            <a:endParaRPr lang="en-GB" dirty="0"/>
          </a:p>
        </p:txBody>
      </p:sp>
    </p:spTree>
    <p:extLst>
      <p:ext uri="{BB962C8B-B14F-4D97-AF65-F5344CB8AC3E}">
        <p14:creationId xmlns:p14="http://schemas.microsoft.com/office/powerpoint/2010/main" val="6407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GB" dirty="0"/>
              <a:t>Vision - context</a:t>
            </a:r>
          </a:p>
        </p:txBody>
      </p:sp>
      <p:sp>
        <p:nvSpPr>
          <p:cNvPr id="22" name="Footer Placeholder 21"/>
          <p:cNvSpPr>
            <a:spLocks noGrp="1"/>
          </p:cNvSpPr>
          <p:nvPr>
            <p:ph type="ftr" sz="quarter" idx="3"/>
          </p:nvPr>
        </p:nvSpPr>
        <p:spPr/>
        <p:txBody>
          <a:bodyPr/>
          <a:lstStyle/>
          <a:p>
            <a:r>
              <a:rPr lang="en-GB" dirty="0"/>
              <a:t>Dewsbury Town Fund</a:t>
            </a:r>
          </a:p>
        </p:txBody>
      </p:sp>
      <p:sp>
        <p:nvSpPr>
          <p:cNvPr id="23" name="Slide Number Placeholder 22"/>
          <p:cNvSpPr>
            <a:spLocks noGrp="1"/>
          </p:cNvSpPr>
          <p:nvPr>
            <p:ph type="sldNum" sz="quarter" idx="4"/>
          </p:nvPr>
        </p:nvSpPr>
        <p:spPr/>
        <p:txBody>
          <a:bodyPr/>
          <a:lstStyle/>
          <a:p>
            <a:fld id="{D491A964-A607-4C9F-9589-0EFF81922125}" type="slidenum">
              <a:rPr lang="en-GB" smtClean="0"/>
              <a:pPr/>
              <a:t>9</a:t>
            </a:fld>
            <a:endParaRPr lang="en-GB" dirty="0"/>
          </a:p>
        </p:txBody>
      </p:sp>
      <p:sp>
        <p:nvSpPr>
          <p:cNvPr id="34" name="Text Placeholder 33"/>
          <p:cNvSpPr>
            <a:spLocks noGrp="1"/>
          </p:cNvSpPr>
          <p:nvPr>
            <p:ph type="body" sz="quarter" idx="14"/>
          </p:nvPr>
        </p:nvSpPr>
        <p:spPr>
          <a:xfrm>
            <a:off x="140302" y="657843"/>
            <a:ext cx="9625396" cy="4662000"/>
          </a:xfrm>
        </p:spPr>
        <p:txBody>
          <a:bodyPr/>
          <a:lstStyle/>
          <a:p>
            <a:pPr lvl="1">
              <a:buClrTx/>
            </a:pPr>
            <a:r>
              <a:rPr lang="en-GB" sz="1800" b="1" dirty="0"/>
              <a:t>Key considerations for the Town Board</a:t>
            </a:r>
          </a:p>
          <a:p>
            <a:pPr lvl="1">
              <a:buClrTx/>
            </a:pPr>
            <a:endParaRPr lang="en-GB" sz="1800" dirty="0"/>
          </a:p>
          <a:p>
            <a:pPr lvl="1">
              <a:buClrTx/>
            </a:pPr>
            <a:r>
              <a:rPr lang="en-GB" sz="1800" dirty="0"/>
              <a:t>The Vision sets the aspiration and direction of travel for Dewsbury. It needs to balance clarity, distinctiveness and credibility with longevity and buy-in.</a:t>
            </a:r>
            <a:br>
              <a:rPr lang="en-GB" sz="1800" dirty="0"/>
            </a:br>
            <a:r>
              <a:rPr lang="en-GB" sz="1800" dirty="0"/>
              <a:t/>
            </a:r>
            <a:br>
              <a:rPr lang="en-GB" sz="1800" dirty="0"/>
            </a:br>
            <a:r>
              <a:rPr lang="en-GB" sz="1800" dirty="0"/>
              <a:t>A draft Vision needs to be agreed to enable a robust project pipeline to be developed and assessed.</a:t>
            </a:r>
            <a:br>
              <a:rPr lang="en-GB" sz="1800" dirty="0"/>
            </a:br>
            <a:endParaRPr lang="en-GB" sz="1800" dirty="0"/>
          </a:p>
          <a:p>
            <a:pPr marL="285750" lvl="1" indent="-285750">
              <a:buClrTx/>
              <a:buFont typeface="Arial" panose="020B0604020202020204" pitchFamily="34" charset="0"/>
              <a:buChar char="•"/>
            </a:pPr>
            <a:r>
              <a:rPr lang="en-GB" sz="1800" dirty="0"/>
              <a:t>Does the Board agree with the Vison in principle (recognising that further ‘tweaks’ can be made for alignment)?</a:t>
            </a:r>
            <a:br>
              <a:rPr lang="en-GB" sz="1800" dirty="0"/>
            </a:br>
            <a:endParaRPr lang="en-GB" sz="1800" dirty="0"/>
          </a:p>
          <a:p>
            <a:pPr marL="285750" lvl="1" indent="-285750">
              <a:buClrTx/>
              <a:buFont typeface="Arial" panose="020B0604020202020204" pitchFamily="34" charset="0"/>
              <a:buChar char="•"/>
            </a:pPr>
            <a:r>
              <a:rPr lang="en-GB" sz="1800" dirty="0"/>
              <a:t>Agree wider engagement strategy with the public </a:t>
            </a:r>
          </a:p>
          <a:p>
            <a:pPr lvl="1">
              <a:buClrTx/>
            </a:pPr>
            <a:r>
              <a:rPr lang="en-GB" sz="1400" dirty="0"/>
              <a:t>  </a:t>
            </a:r>
          </a:p>
          <a:p>
            <a:pPr lvl="1"/>
            <a:endParaRPr lang="en-GB" sz="1300" b="0" dirty="0"/>
          </a:p>
          <a:p>
            <a:pPr marL="285750" indent="-285750">
              <a:buFont typeface="Arial" panose="020B0604020202020204" pitchFamily="34" charset="0"/>
              <a:buChar char="•"/>
            </a:pPr>
            <a:endParaRPr lang="en-GB" sz="1600" b="0" dirty="0"/>
          </a:p>
          <a:p>
            <a:r>
              <a:rPr lang="en-GB" sz="1600" b="0" dirty="0"/>
              <a:t>      </a:t>
            </a:r>
          </a:p>
          <a:p>
            <a:r>
              <a:rPr lang="en-GB" sz="1600" dirty="0"/>
              <a:t>     </a:t>
            </a:r>
          </a:p>
          <a:p>
            <a:pPr lvl="1"/>
            <a:endParaRPr lang="en-GB" sz="1400" dirty="0"/>
          </a:p>
          <a:p>
            <a:endParaRPr lang="en-GB" sz="1600" dirty="0"/>
          </a:p>
        </p:txBody>
      </p:sp>
    </p:spTree>
    <p:extLst>
      <p:ext uri="{BB962C8B-B14F-4D97-AF65-F5344CB8AC3E}">
        <p14:creationId xmlns:p14="http://schemas.microsoft.com/office/powerpoint/2010/main" val="2407902046"/>
      </p:ext>
    </p:extLst>
  </p:cSld>
  <p:clrMapOvr>
    <a:masterClrMapping/>
  </p:clrMapOvr>
</p:sld>
</file>

<file path=ppt/theme/theme1.xml><?xml version="1.0" encoding="utf-8"?>
<a:theme xmlns:a="http://schemas.openxmlformats.org/drawingml/2006/main" name="GVA Template A4 - Final">
  <a:themeElements>
    <a:clrScheme name="GVA - New">
      <a:dk1>
        <a:srgbClr val="585858"/>
      </a:dk1>
      <a:lt1>
        <a:sysClr val="window" lastClr="FFFFFF"/>
      </a:lt1>
      <a:dk2>
        <a:srgbClr val="253746"/>
      </a:dk2>
      <a:lt2>
        <a:srgbClr val="DADADA"/>
      </a:lt2>
      <a:accent1>
        <a:srgbClr val="E73838"/>
      </a:accent1>
      <a:accent2>
        <a:srgbClr val="3F5165"/>
      </a:accent2>
      <a:accent3>
        <a:srgbClr val="617183"/>
      </a:accent3>
      <a:accent4>
        <a:srgbClr val="F5CA00"/>
      </a:accent4>
      <a:accent5>
        <a:srgbClr val="41C0EF"/>
      </a:accent5>
      <a:accent6>
        <a:srgbClr val="6CBE9D"/>
      </a:accent6>
      <a:hlink>
        <a:srgbClr val="9290C6"/>
      </a:hlink>
      <a:folHlink>
        <a:srgbClr val="F390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VA Apleona temp" id="{136136D5-156B-40A1-A7E0-28E5E6D2BDBE}" vid="{E8A6EBA5-BD15-45CF-856F-63F38C76F6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GVA Template A4 - Final</Template>
  <TotalTime>3475</TotalTime>
  <Words>1794</Words>
  <Application>Microsoft Office PowerPoint</Application>
  <PresentationFormat>A4 Paper (210x297 mm)</PresentationFormat>
  <Paragraphs>364</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Courier New</vt:lpstr>
      <vt:lpstr>Wingdings</vt:lpstr>
      <vt:lpstr>GVA Template A4 - Final</vt:lpstr>
      <vt:lpstr>Project plan for completing investment plan </vt:lpstr>
      <vt:lpstr>Dewsbury Town Investment Plan</vt:lpstr>
      <vt:lpstr>Socio-economic baseline assessment - context</vt:lpstr>
      <vt:lpstr>Socio-economic baseline assessment - approach  </vt:lpstr>
      <vt:lpstr>Socio-economic baseline assessment - approach</vt:lpstr>
      <vt:lpstr>Socio-economic baseline assessment - headlines</vt:lpstr>
      <vt:lpstr>Socio-economic baseline - conclusions</vt:lpstr>
      <vt:lpstr>Dewsbury Town Investment Plan</vt:lpstr>
      <vt:lpstr>Vision - context</vt:lpstr>
      <vt:lpstr>Vision – work done</vt:lpstr>
      <vt:lpstr>Vision  - summary</vt:lpstr>
      <vt:lpstr>Vision - summary</vt:lpstr>
      <vt:lpstr>Dewsbury Town Investment Plan</vt:lpstr>
      <vt:lpstr>Project pipeline process - context</vt:lpstr>
      <vt:lpstr>Project pipeline process </vt:lpstr>
      <vt:lpstr>Project pipeline – evaluation approach</vt:lpstr>
    </vt:vector>
  </TitlesOfParts>
  <Manager>Simon Taylor</Manager>
  <Company>GVA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Dewsbury Town Fund Board Slides 16th September 2020</dc:title>
  <dc:subject>Dewsbury Town Fund</dc:subject>
  <dc:creator>Byrnes, Aimee (GVA)</dc:creator>
  <cp:keywords>Dewsbury Town Fund, Dewsbury Town Board, Investment Plan</cp:keywords>
  <cp:lastModifiedBy>Michelle Illingworth</cp:lastModifiedBy>
  <cp:revision>182</cp:revision>
  <dcterms:created xsi:type="dcterms:W3CDTF">2019-02-04T18:36:30Z</dcterms:created>
  <dcterms:modified xsi:type="dcterms:W3CDTF">2020-10-14T14:22:26Z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Simon.Taylor@kirklees.gov.uk</vt:lpwstr>
  </property>
  <property fmtid="{D5CDD505-2E9C-101B-9397-08002B2CF9AE}" pid="5" name="MSIP_Label_22127eb8-1c2a-4c17-86cc-a5ba0926d1f9_SetDate">
    <vt:lpwstr>2020-09-16T11:42:48.0304600Z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Extended_MSFT_Method">
    <vt:lpwstr>Automatic</vt:lpwstr>
  </property>
  <property fmtid="{D5CDD505-2E9C-101B-9397-08002B2CF9AE}" pid="9" name="Sensitivity">
    <vt:lpwstr>Official</vt:lpwstr>
  </property>
</Properties>
</file>